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14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30"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31"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33"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34"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35" name="Obrázek 34"/>
          <p:cNvPicPr/>
          <p:nvPr/>
        </p:nvPicPr>
        <p:blipFill>
          <a:blip r:embed="rId2"/>
          <a:stretch>
            <a:fillRect/>
          </a:stretch>
        </p:blipFill>
        <p:spPr>
          <a:xfrm>
            <a:off x="2078640" y="1604520"/>
            <a:ext cx="4985640" cy="3977280"/>
          </a:xfrm>
          <a:prstGeom prst="rect">
            <a:avLst/>
          </a:prstGeom>
          <a:ln>
            <a:noFill/>
          </a:ln>
        </p:spPr>
      </p:pic>
      <p:pic>
        <p:nvPicPr>
          <p:cNvPr id="36" name="Obrázek 35"/>
          <p:cNvPicPr/>
          <p:nvPr/>
        </p:nvPicPr>
        <p:blipFill>
          <a:blip r:embed="rId2"/>
          <a:stretch>
            <a:fillRect/>
          </a:stretch>
        </p:blipFill>
        <p:spPr>
          <a:xfrm>
            <a:off x="2078640" y="1604520"/>
            <a:ext cx="498564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41"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48280" y="2055960"/>
            <a:ext cx="8046720" cy="94183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4"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70"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71"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72" name="Obrázek 71"/>
          <p:cNvPicPr/>
          <p:nvPr/>
        </p:nvPicPr>
        <p:blipFill>
          <a:blip r:embed="rId2"/>
          <a:stretch>
            <a:fillRect/>
          </a:stretch>
        </p:blipFill>
        <p:spPr>
          <a:xfrm>
            <a:off x="2078640" y="1604520"/>
            <a:ext cx="4985640" cy="3977280"/>
          </a:xfrm>
          <a:prstGeom prst="rect">
            <a:avLst/>
          </a:prstGeom>
          <a:ln>
            <a:noFill/>
          </a:ln>
        </p:spPr>
      </p:pic>
      <p:pic>
        <p:nvPicPr>
          <p:cNvPr id="73" name="Obrázek 72"/>
          <p:cNvPicPr/>
          <p:nvPr/>
        </p:nvPicPr>
        <p:blipFill>
          <a:blip r:embed="rId2"/>
          <a:stretch>
            <a:fillRect/>
          </a:stretch>
        </p:blipFill>
        <p:spPr>
          <a:xfrm>
            <a:off x="2078640" y="1604520"/>
            <a:ext cx="498564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7"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78"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80"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82"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83"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4"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5" name="PlaceHolder 1"/>
          <p:cNvSpPr>
            <a:spLocks noGrp="1"/>
          </p:cNvSpPr>
          <p:nvPr>
            <p:ph type="subTitle"/>
          </p:nvPr>
        </p:nvSpPr>
        <p:spPr>
          <a:xfrm>
            <a:off x="548280" y="2055960"/>
            <a:ext cx="8046720" cy="941832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8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88"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89"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91"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9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3"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9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96"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97"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99"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00"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0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03"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04"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05"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07"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08"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09" name="Obrázek 108"/>
          <p:cNvPicPr/>
          <p:nvPr/>
        </p:nvPicPr>
        <p:blipFill>
          <a:blip r:embed="rId2"/>
          <a:stretch>
            <a:fillRect/>
          </a:stretch>
        </p:blipFill>
        <p:spPr>
          <a:xfrm>
            <a:off x="2078640" y="1604520"/>
            <a:ext cx="4985640" cy="3977280"/>
          </a:xfrm>
          <a:prstGeom prst="rect">
            <a:avLst/>
          </a:prstGeom>
          <a:ln>
            <a:noFill/>
          </a:ln>
        </p:spPr>
      </p:pic>
      <p:pic>
        <p:nvPicPr>
          <p:cNvPr id="110" name="Obrázek 109"/>
          <p:cNvPicPr/>
          <p:nvPr/>
        </p:nvPicPr>
        <p:blipFill>
          <a:blip r:embed="rId2"/>
          <a:stretch>
            <a:fillRect/>
          </a:stretch>
        </p:blipFill>
        <p:spPr>
          <a:xfrm>
            <a:off x="2078640" y="1604520"/>
            <a:ext cx="498564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16"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18"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20"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21"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548280" y="2055960"/>
            <a:ext cx="8046720" cy="941832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25"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26"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27"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29"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30"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1"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3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34"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35"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37"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38"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4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42"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43"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45"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46"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47" name="Obrázek 146"/>
          <p:cNvPicPr/>
          <p:nvPr/>
        </p:nvPicPr>
        <p:blipFill>
          <a:blip r:embed="rId2"/>
          <a:stretch>
            <a:fillRect/>
          </a:stretch>
        </p:blipFill>
        <p:spPr>
          <a:xfrm>
            <a:off x="2078640" y="1604520"/>
            <a:ext cx="4985640" cy="3977280"/>
          </a:xfrm>
          <a:prstGeom prst="rect">
            <a:avLst/>
          </a:prstGeom>
          <a:ln>
            <a:noFill/>
          </a:ln>
        </p:spPr>
      </p:pic>
      <p:pic>
        <p:nvPicPr>
          <p:cNvPr id="148" name="Obrázek 147"/>
          <p:cNvPicPr/>
          <p:nvPr/>
        </p:nvPicPr>
        <p:blipFill>
          <a:blip r:embed="rId2"/>
          <a:stretch>
            <a:fillRect/>
          </a:stretch>
        </p:blipFill>
        <p:spPr>
          <a:xfrm>
            <a:off x="2078640" y="1604520"/>
            <a:ext cx="498564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53" name="PlaceHolder 2"/>
          <p:cNvSpPr>
            <a:spLocks noGrp="1"/>
          </p:cNvSpPr>
          <p:nvPr>
            <p:ph type="subTitle"/>
          </p:nvPr>
        </p:nvSpPr>
        <p:spPr>
          <a:xfrm>
            <a:off x="457200" y="1604520"/>
            <a:ext cx="8229240" cy="397764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55" name="PlaceHolder 2"/>
          <p:cNvSpPr>
            <a:spLocks noGrp="1"/>
          </p:cNvSpPr>
          <p:nvPr>
            <p:ph type="body"/>
          </p:nvPr>
        </p:nvSpPr>
        <p:spPr>
          <a:xfrm>
            <a:off x="457200" y="1604520"/>
            <a:ext cx="8229240" cy="397728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5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58" name="PlaceHolder 3"/>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548280" y="2055960"/>
            <a:ext cx="8046720" cy="941832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62"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63"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64"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66"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67"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68"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70"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71"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72"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74" name="PlaceHolder 2"/>
          <p:cNvSpPr>
            <a:spLocks noGrp="1"/>
          </p:cNvSpPr>
          <p:nvPr>
            <p:ph type="body"/>
          </p:nvPr>
        </p:nvSpPr>
        <p:spPr>
          <a:xfrm>
            <a:off x="457200" y="1604520"/>
            <a:ext cx="8229240" cy="1896840"/>
          </a:xfrm>
          <a:prstGeom prst="rect">
            <a:avLst/>
          </a:prstGeom>
        </p:spPr>
        <p:txBody>
          <a:bodyPr lIns="0" tIns="0" rIns="0" bIns="0"/>
          <a:lstStyle/>
          <a:p>
            <a:endParaRPr/>
          </a:p>
        </p:txBody>
      </p:sp>
      <p:sp>
        <p:nvSpPr>
          <p:cNvPr id="175" name="PlaceHolder 3"/>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77"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7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79" name="PlaceHolder 4"/>
          <p:cNvSpPr>
            <a:spLocks noGrp="1"/>
          </p:cNvSpPr>
          <p:nvPr>
            <p:ph type="body"/>
          </p:nvPr>
        </p:nvSpPr>
        <p:spPr>
          <a:xfrm>
            <a:off x="4674240" y="3682080"/>
            <a:ext cx="4015800" cy="1896840"/>
          </a:xfrm>
          <a:prstGeom prst="rect">
            <a:avLst/>
          </a:prstGeom>
        </p:spPr>
        <p:txBody>
          <a:bodyPr lIns="0" tIns="0" rIns="0" bIns="0"/>
          <a:lstStyle/>
          <a:p>
            <a:endParaRPr/>
          </a:p>
        </p:txBody>
      </p:sp>
      <p:sp>
        <p:nvSpPr>
          <p:cNvPr id="180" name="PlaceHolder 5"/>
          <p:cNvSpPr>
            <a:spLocks noGrp="1"/>
          </p:cNvSpPr>
          <p:nvPr>
            <p:ph type="body"/>
          </p:nvPr>
        </p:nvSpPr>
        <p:spPr>
          <a:xfrm>
            <a:off x="457200" y="3682080"/>
            <a:ext cx="4015800" cy="189684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48280" y="2055960"/>
            <a:ext cx="8046720" cy="941832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82" name="PlaceHolder 2"/>
          <p:cNvSpPr>
            <a:spLocks noGrp="1"/>
          </p:cNvSpPr>
          <p:nvPr>
            <p:ph type="body"/>
          </p:nvPr>
        </p:nvSpPr>
        <p:spPr>
          <a:xfrm>
            <a:off x="457200" y="1604520"/>
            <a:ext cx="8229240" cy="3977280"/>
          </a:xfrm>
          <a:prstGeom prst="rect">
            <a:avLst/>
          </a:prstGeom>
        </p:spPr>
        <p:txBody>
          <a:bodyPr lIns="0" tIns="0" rIns="0" bIns="0"/>
          <a:lstStyle/>
          <a:p>
            <a:endParaRPr/>
          </a:p>
        </p:txBody>
      </p:sp>
      <p:sp>
        <p:nvSpPr>
          <p:cNvPr id="183" name="PlaceHolder 3"/>
          <p:cNvSpPr>
            <a:spLocks noGrp="1"/>
          </p:cNvSpPr>
          <p:nvPr>
            <p:ph type="body"/>
          </p:nvPr>
        </p:nvSpPr>
        <p:spPr>
          <a:xfrm>
            <a:off x="457200" y="1604520"/>
            <a:ext cx="8229240" cy="3977280"/>
          </a:xfrm>
          <a:prstGeom prst="rect">
            <a:avLst/>
          </a:prstGeom>
        </p:spPr>
        <p:txBody>
          <a:bodyPr lIns="0" tIns="0" rIns="0" bIns="0"/>
          <a:lstStyle/>
          <a:p>
            <a:endParaRPr/>
          </a:p>
        </p:txBody>
      </p:sp>
      <p:pic>
        <p:nvPicPr>
          <p:cNvPr id="184" name="Obrázek 183"/>
          <p:cNvPicPr/>
          <p:nvPr/>
        </p:nvPicPr>
        <p:blipFill>
          <a:blip r:embed="rId2"/>
          <a:stretch>
            <a:fillRect/>
          </a:stretch>
        </p:blipFill>
        <p:spPr>
          <a:xfrm>
            <a:off x="2078640" y="1604520"/>
            <a:ext cx="4985640" cy="3977280"/>
          </a:xfrm>
          <a:prstGeom prst="rect">
            <a:avLst/>
          </a:prstGeom>
          <a:ln>
            <a:noFill/>
          </a:ln>
        </p:spPr>
      </p:pic>
      <p:pic>
        <p:nvPicPr>
          <p:cNvPr id="185" name="Obrázek 184"/>
          <p:cNvPicPr/>
          <p:nvPr/>
        </p:nvPicPr>
        <p:blipFill>
          <a:blip r:embed="rId2"/>
          <a:stretch>
            <a:fillRect/>
          </a:stretch>
        </p:blipFill>
        <p:spPr>
          <a:xfrm>
            <a:off x="2078640" y="1604520"/>
            <a:ext cx="4985640" cy="39772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14" name="PlaceHolder 3"/>
          <p:cNvSpPr>
            <a:spLocks noGrp="1"/>
          </p:cNvSpPr>
          <p:nvPr>
            <p:ph type="body"/>
          </p:nvPr>
        </p:nvSpPr>
        <p:spPr>
          <a:xfrm>
            <a:off x="457200" y="3682080"/>
            <a:ext cx="4015800" cy="1896840"/>
          </a:xfrm>
          <a:prstGeom prst="rect">
            <a:avLst/>
          </a:prstGeom>
        </p:spPr>
        <p:txBody>
          <a:bodyPr lIns="0" tIns="0" rIns="0" bIns="0"/>
          <a:lstStyle/>
          <a:p>
            <a:endParaRPr/>
          </a:p>
        </p:txBody>
      </p:sp>
      <p:sp>
        <p:nvSpPr>
          <p:cNvPr id="15" name="PlaceHolder 4"/>
          <p:cNvSpPr>
            <a:spLocks noGrp="1"/>
          </p:cNvSpPr>
          <p:nvPr>
            <p:ph type="body"/>
          </p:nvPr>
        </p:nvSpPr>
        <p:spPr>
          <a:xfrm>
            <a:off x="4674240" y="1604520"/>
            <a:ext cx="4015800" cy="39772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lstStyle/>
          <a:p>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48280" y="2055960"/>
            <a:ext cx="8046720" cy="2031840"/>
          </a:xfrm>
          <a:prstGeom prst="rect">
            <a:avLst/>
          </a:prstGeom>
        </p:spPr>
        <p:txBody>
          <a:bodyPr lIns="0" tIns="0" rIns="0" bIns="0" anchor="ctr"/>
          <a:lstStyle/>
          <a:p>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lstStyle/>
          <a:p>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lstStyle/>
          <a:p>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gi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3" name="Picture 2"/>
          <p:cNvPicPr/>
          <p:nvPr/>
        </p:nvPicPr>
        <p:blipFill>
          <a:blip r:embed="rId15"/>
          <a:stretch>
            <a:fillRect/>
          </a:stretch>
        </p:blipFill>
        <p:spPr>
          <a:xfrm>
            <a:off x="7478640" y="332640"/>
            <a:ext cx="1117440" cy="629280"/>
          </a:xfrm>
          <a:prstGeom prst="rect">
            <a:avLst/>
          </a:prstGeom>
          <a:ln>
            <a:noFill/>
          </a:ln>
        </p:spPr>
      </p:pic>
      <p:sp>
        <p:nvSpPr>
          <p:cNvPr id="4" name="PlaceHolder 1"/>
          <p:cNvSpPr>
            <a:spLocks noGrp="1"/>
          </p:cNvSpPr>
          <p:nvPr>
            <p:ph type="title"/>
          </p:nvPr>
        </p:nvSpPr>
        <p:spPr>
          <a:xfrm>
            <a:off x="548280" y="2055960"/>
            <a:ext cx="8046720" cy="2031480"/>
          </a:xfrm>
          <a:prstGeom prst="rect">
            <a:avLst/>
          </a:prstGeom>
        </p:spPr>
        <p:txBody>
          <a:bodyPr anchor="ctr"/>
          <a:lstStyle/>
          <a:p>
            <a:pPr algn="ctr">
              <a:lnSpc>
                <a:spcPct val="100000"/>
              </a:lnSpc>
            </a:pPr>
            <a:r>
              <a:rPr lang="en-US" sz="3500">
                <a:solidFill>
                  <a:srgbClr val="E00838"/>
                </a:solidFill>
                <a:latin typeface="Open Sans"/>
                <a:ea typeface="Open Sans"/>
              </a:rPr>
              <a:t>Click to edit the title text formatClick to edit Master title style</a:t>
            </a:r>
            <a:endParaRPr/>
          </a:p>
        </p:txBody>
      </p:sp>
      <p:sp>
        <p:nvSpPr>
          <p:cNvPr id="2"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Open Sans"/>
              </a:rPr>
              <a:t>Click to edit the outline text format</a:t>
            </a:r>
            <a:endParaRPr/>
          </a:p>
          <a:p>
            <a:pPr lvl="1">
              <a:buSzPct val="75000"/>
              <a:buFont typeface="StarSymbol"/>
              <a:buChar char=""/>
            </a:pPr>
            <a:r>
              <a:rPr lang="en-US" sz="2400">
                <a:latin typeface="Open Sans"/>
              </a:rPr>
              <a:t>Second Outline Level</a:t>
            </a:r>
            <a:endParaRPr/>
          </a:p>
          <a:p>
            <a:pPr lvl="2">
              <a:buSzPct val="45000"/>
              <a:buFont typeface="StarSymbol"/>
              <a:buChar char=""/>
            </a:pPr>
            <a:r>
              <a:rPr lang="en-US" sz="2000">
                <a:latin typeface="Open Sans"/>
              </a:rPr>
              <a:t>Third Outline Level</a:t>
            </a:r>
            <a:endParaRPr/>
          </a:p>
          <a:p>
            <a:pPr lvl="3">
              <a:buSzPct val="75000"/>
              <a:buFont typeface="StarSymbol"/>
              <a:buChar char=""/>
            </a:pPr>
            <a:r>
              <a:rPr lang="en-US" sz="2000">
                <a:latin typeface="Open Sans"/>
              </a:rPr>
              <a:t>Fourth Outline Level</a:t>
            </a:r>
            <a:endParaRPr/>
          </a:p>
          <a:p>
            <a:pPr lvl="4">
              <a:buSzPct val="45000"/>
              <a:buFont typeface="StarSymbol"/>
              <a:buChar char=""/>
            </a:pPr>
            <a:r>
              <a:rPr lang="en-US" sz="2000">
                <a:latin typeface="Open Sans"/>
              </a:rPr>
              <a:t>Fifth Outline Level</a:t>
            </a:r>
            <a:endParaRPr/>
          </a:p>
          <a:p>
            <a:pPr lvl="5">
              <a:buSzPct val="45000"/>
              <a:buFont typeface="StarSymbol"/>
              <a:buChar char=""/>
            </a:pPr>
            <a:r>
              <a:rPr lang="en-US" sz="2000">
                <a:latin typeface="Open Sans"/>
              </a:rPr>
              <a:t>Sixth Outline Level</a:t>
            </a:r>
            <a:endParaRPr/>
          </a:p>
          <a:p>
            <a:pPr lvl="6">
              <a:buSzPct val="45000"/>
              <a:buFont typeface="StarSymbol"/>
              <a:buChar char=""/>
            </a:pPr>
            <a:r>
              <a:rPr lang="en-US" sz="2000">
                <a:latin typeface="Open Sans"/>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37" name="Picture 2"/>
          <p:cNvPicPr/>
          <p:nvPr/>
        </p:nvPicPr>
        <p:blipFill>
          <a:blip r:embed="rId15"/>
          <a:stretch>
            <a:fillRect/>
          </a:stretch>
        </p:blipFill>
        <p:spPr>
          <a:xfrm>
            <a:off x="7478640" y="332640"/>
            <a:ext cx="1117440" cy="629280"/>
          </a:xfrm>
          <a:prstGeom prst="rect">
            <a:avLst/>
          </a:prstGeom>
          <a:ln>
            <a:noFill/>
          </a:ln>
        </p:spPr>
      </p:pic>
      <p:sp>
        <p:nvSpPr>
          <p:cNvPr id="38" name="PlaceHolder 1"/>
          <p:cNvSpPr>
            <a:spLocks noGrp="1"/>
          </p:cNvSpPr>
          <p:nvPr>
            <p:ph type="title"/>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Click to edit the title text formatClick to edit Master title style</a:t>
            </a:r>
            <a:endParaRPr/>
          </a:p>
        </p:txBody>
      </p:sp>
      <p:sp>
        <p:nvSpPr>
          <p:cNvPr id="39" name="PlaceHolder 2"/>
          <p:cNvSpPr>
            <a:spLocks noGrp="1"/>
          </p:cNvSpPr>
          <p:nvPr>
            <p:ph type="body"/>
          </p:nvPr>
        </p:nvSpPr>
        <p:spPr>
          <a:xfrm>
            <a:off x="549360" y="2054160"/>
            <a:ext cx="8044920" cy="4196880"/>
          </a:xfrm>
          <a:prstGeom prst="rect">
            <a:avLst/>
          </a:prstGeom>
        </p:spPr>
        <p:txBody>
          <a:bodyPr/>
          <a:lstStyle/>
          <a:p>
            <a:pPr>
              <a:buSzPct val="45000"/>
              <a:buFont typeface="StarSymbol"/>
              <a:buChar char=""/>
            </a:pPr>
            <a:r>
              <a:rPr lang="en-US" sz="3200">
                <a:solidFill>
                  <a:srgbClr val="474847"/>
                </a:solidFill>
                <a:latin typeface="Open Sans"/>
                <a:ea typeface="Open Sans"/>
              </a:rPr>
              <a:t>Click to edit the outline text format</a:t>
            </a:r>
            <a:endParaRPr/>
          </a:p>
          <a:p>
            <a:pPr lvl="1">
              <a:buSzPct val="75000"/>
              <a:buFont typeface="StarSymbol"/>
              <a:buChar char=""/>
            </a:pPr>
            <a:r>
              <a:rPr lang="en-US" sz="3200">
                <a:solidFill>
                  <a:srgbClr val="474847"/>
                </a:solidFill>
                <a:latin typeface="Open Sans"/>
                <a:ea typeface="Open Sans"/>
              </a:rPr>
              <a:t>Second Outline Level</a:t>
            </a:r>
            <a:endParaRPr/>
          </a:p>
          <a:p>
            <a:pPr lvl="2">
              <a:buSzPct val="45000"/>
              <a:buFont typeface="StarSymbol"/>
              <a:buChar char=""/>
            </a:pPr>
            <a:r>
              <a:rPr lang="en-US" sz="3200">
                <a:solidFill>
                  <a:srgbClr val="474847"/>
                </a:solidFill>
                <a:latin typeface="Open Sans"/>
                <a:ea typeface="Open Sans"/>
              </a:rPr>
              <a:t>Third Outline Level</a:t>
            </a:r>
            <a:endParaRPr/>
          </a:p>
          <a:p>
            <a:pPr lvl="3">
              <a:buSzPct val="75000"/>
              <a:buFont typeface="StarSymbol"/>
              <a:buChar char=""/>
            </a:pPr>
            <a:r>
              <a:rPr lang="en-US" sz="3200">
                <a:solidFill>
                  <a:srgbClr val="474847"/>
                </a:solidFill>
                <a:latin typeface="Open Sans"/>
                <a:ea typeface="Open Sans"/>
              </a:rPr>
              <a:t>Fourth Outline Level</a:t>
            </a:r>
            <a:endParaRPr/>
          </a:p>
          <a:p>
            <a:pPr lvl="4">
              <a:buSzPct val="45000"/>
              <a:buFont typeface="StarSymbol"/>
              <a:buChar char=""/>
            </a:pPr>
            <a:r>
              <a:rPr lang="en-US" sz="3200">
                <a:solidFill>
                  <a:srgbClr val="474847"/>
                </a:solidFill>
                <a:latin typeface="Open Sans"/>
                <a:ea typeface="Open Sans"/>
              </a:rPr>
              <a:t>Fifth Outline Level</a:t>
            </a:r>
            <a:endParaRPr/>
          </a:p>
          <a:p>
            <a:pPr lvl="5">
              <a:buSzPct val="45000"/>
              <a:buFont typeface="StarSymbol"/>
              <a:buChar char=""/>
            </a:pPr>
            <a:r>
              <a:rPr lang="en-US" sz="3200">
                <a:solidFill>
                  <a:srgbClr val="474847"/>
                </a:solidFill>
                <a:latin typeface="Open Sans"/>
                <a:ea typeface="Open Sans"/>
              </a:rPr>
              <a:t>Sixth Outline Level</a:t>
            </a:r>
            <a:endParaRPr/>
          </a:p>
          <a:p>
            <a:pPr>
              <a:lnSpc>
                <a:spcPct val="100000"/>
              </a:lnSpc>
              <a:buFont typeface="Wingdings" charset="2"/>
              <a:buChar char=""/>
            </a:pPr>
            <a:r>
              <a:rPr lang="en-US" sz="3200">
                <a:solidFill>
                  <a:srgbClr val="474847"/>
                </a:solidFill>
                <a:latin typeface="Open Sans"/>
                <a:ea typeface="Open Sans"/>
              </a:rPr>
              <a:t>Seventh Outline LevelClick to edit Master text styles</a:t>
            </a:r>
            <a:endParaRPr/>
          </a:p>
          <a:p>
            <a:pPr lvl="1">
              <a:lnSpc>
                <a:spcPct val="100000"/>
              </a:lnSpc>
              <a:buFont typeface="Arial"/>
              <a:buChar char="–"/>
            </a:pPr>
            <a:r>
              <a:rPr lang="en-US" sz="2800">
                <a:solidFill>
                  <a:srgbClr val="474847"/>
                </a:solidFill>
                <a:latin typeface="Open Sans"/>
                <a:ea typeface="Open Sans"/>
              </a:rPr>
              <a:t>Second level</a:t>
            </a:r>
            <a:endParaRPr/>
          </a:p>
          <a:p>
            <a:pPr lvl="2">
              <a:lnSpc>
                <a:spcPct val="100000"/>
              </a:lnSpc>
              <a:buFont typeface="Wingdings" charset="2"/>
              <a:buChar char=""/>
            </a:pPr>
            <a:r>
              <a:rPr lang="en-US" sz="2400">
                <a:solidFill>
                  <a:srgbClr val="474847"/>
                </a:solidFill>
                <a:latin typeface="Open Sans"/>
                <a:ea typeface="Open Sans"/>
              </a:rPr>
              <a:t>Third level</a:t>
            </a:r>
            <a:endParaRPr/>
          </a:p>
          <a:p>
            <a:pPr lvl="3">
              <a:lnSpc>
                <a:spcPct val="100000"/>
              </a:lnSpc>
              <a:buFont typeface="Arial"/>
              <a:buChar char="–"/>
            </a:pPr>
            <a:r>
              <a:rPr lang="en-US" sz="2000">
                <a:solidFill>
                  <a:srgbClr val="474847"/>
                </a:solidFill>
                <a:latin typeface="Open Sans"/>
                <a:ea typeface="Open Sans"/>
              </a:rPr>
              <a:t>Fourth level</a:t>
            </a:r>
            <a:endParaRPr/>
          </a:p>
          <a:p>
            <a:pPr lvl="4">
              <a:lnSpc>
                <a:spcPct val="100000"/>
              </a:lnSpc>
              <a:buFont typeface="Wingdings" charset="2"/>
              <a:buChar char=""/>
            </a:pPr>
            <a:r>
              <a:rPr lang="en-US" sz="2000">
                <a:solidFill>
                  <a:srgbClr val="474847"/>
                </a:solidFill>
                <a:latin typeface="Open Sans"/>
                <a:ea typeface="Open Sans"/>
              </a:rPr>
              <a:t>Fifth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74" name="Picture 2"/>
          <p:cNvPicPr/>
          <p:nvPr/>
        </p:nvPicPr>
        <p:blipFill>
          <a:blip r:embed="rId15"/>
          <a:stretch>
            <a:fillRect/>
          </a:stretch>
        </p:blipFill>
        <p:spPr>
          <a:xfrm>
            <a:off x="7478640" y="332640"/>
            <a:ext cx="1117440" cy="629280"/>
          </a:xfrm>
          <a:prstGeom prst="rect">
            <a:avLst/>
          </a:prstGeom>
          <a:ln>
            <a:noFill/>
          </a:ln>
        </p:spPr>
      </p:pic>
      <p:sp>
        <p:nvSpPr>
          <p:cNvPr id="75" name="PlaceHolder 1"/>
          <p:cNvSpPr>
            <a:spLocks noGrp="1"/>
          </p:cNvSpPr>
          <p:nvPr>
            <p:ph type="title"/>
          </p:nvPr>
        </p:nvSpPr>
        <p:spPr>
          <a:xfrm>
            <a:off x="457200" y="273600"/>
            <a:ext cx="8229240" cy="1144800"/>
          </a:xfrm>
          <a:prstGeom prst="rect">
            <a:avLst/>
          </a:prstGeom>
        </p:spPr>
        <p:txBody>
          <a:bodyPr lIns="0" tIns="0" rIns="0" bIns="0" anchor="ctr"/>
          <a:lstStyle/>
          <a:p>
            <a:r>
              <a:rPr lang="en-US" sz="3500">
                <a:latin typeface="Arial"/>
              </a:rPr>
              <a:t>Click to edit the title text format</a:t>
            </a:r>
            <a:endParaRPr/>
          </a:p>
        </p:txBody>
      </p:sp>
      <p:sp>
        <p:nvSpPr>
          <p:cNvPr id="76"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Open Sans"/>
              </a:rPr>
              <a:t>Click to edit the outline text format</a:t>
            </a:r>
            <a:endParaRPr/>
          </a:p>
          <a:p>
            <a:pPr lvl="1">
              <a:buSzPct val="75000"/>
              <a:buFont typeface="StarSymbol"/>
              <a:buChar char=""/>
            </a:pPr>
            <a:r>
              <a:rPr lang="en-US" sz="2400">
                <a:latin typeface="Open Sans"/>
              </a:rPr>
              <a:t>Second Outline Level</a:t>
            </a:r>
            <a:endParaRPr/>
          </a:p>
          <a:p>
            <a:pPr lvl="2">
              <a:buSzPct val="45000"/>
              <a:buFont typeface="StarSymbol"/>
              <a:buChar char=""/>
            </a:pPr>
            <a:r>
              <a:rPr lang="en-US" sz="2000">
                <a:latin typeface="Open Sans"/>
              </a:rPr>
              <a:t>Third Outline Level</a:t>
            </a:r>
            <a:endParaRPr/>
          </a:p>
          <a:p>
            <a:pPr lvl="3">
              <a:buSzPct val="75000"/>
              <a:buFont typeface="StarSymbol"/>
              <a:buChar char=""/>
            </a:pPr>
            <a:r>
              <a:rPr lang="en-US" sz="2000">
                <a:latin typeface="Open Sans"/>
              </a:rPr>
              <a:t>Fourth Outline Level</a:t>
            </a:r>
            <a:endParaRPr/>
          </a:p>
          <a:p>
            <a:pPr lvl="4">
              <a:buSzPct val="45000"/>
              <a:buFont typeface="StarSymbol"/>
              <a:buChar char=""/>
            </a:pPr>
            <a:r>
              <a:rPr lang="en-US" sz="2000">
                <a:latin typeface="Open Sans"/>
              </a:rPr>
              <a:t>Fifth Outline Level</a:t>
            </a:r>
            <a:endParaRPr/>
          </a:p>
          <a:p>
            <a:pPr lvl="5">
              <a:buSzPct val="45000"/>
              <a:buFont typeface="StarSymbol"/>
              <a:buChar char=""/>
            </a:pPr>
            <a:r>
              <a:rPr lang="en-US" sz="2000">
                <a:latin typeface="Open Sans"/>
              </a:rPr>
              <a:t>Sixth Outline Level</a:t>
            </a:r>
            <a:endParaRPr/>
          </a:p>
          <a:p>
            <a:pPr lvl="6">
              <a:buSzPct val="45000"/>
              <a:buFont typeface="StarSymbol"/>
              <a:buChar char=""/>
            </a:pPr>
            <a:r>
              <a:rPr lang="en-US" sz="2000">
                <a:latin typeface="Open Sans"/>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111" name="Picture 2"/>
          <p:cNvPicPr/>
          <p:nvPr/>
        </p:nvPicPr>
        <p:blipFill>
          <a:blip r:embed="rId15"/>
          <a:stretch>
            <a:fillRect/>
          </a:stretch>
        </p:blipFill>
        <p:spPr>
          <a:xfrm>
            <a:off x="7478640" y="332640"/>
            <a:ext cx="1117440" cy="629280"/>
          </a:xfrm>
          <a:prstGeom prst="rect">
            <a:avLst/>
          </a:prstGeom>
          <a:ln>
            <a:noFill/>
          </a:ln>
        </p:spPr>
      </p:pic>
      <p:sp>
        <p:nvSpPr>
          <p:cNvPr id="112" name="PlaceHolder 1"/>
          <p:cNvSpPr>
            <a:spLocks noGrp="1"/>
          </p:cNvSpPr>
          <p:nvPr>
            <p:ph type="title"/>
          </p:nvPr>
        </p:nvSpPr>
        <p:spPr>
          <a:xfrm>
            <a:off x="547560" y="990720"/>
            <a:ext cx="8048160" cy="888480"/>
          </a:xfrm>
          <a:prstGeom prst="rect">
            <a:avLst/>
          </a:prstGeom>
        </p:spPr>
        <p:txBody>
          <a:bodyPr anchor="ctr"/>
          <a:lstStyle/>
          <a:p>
            <a:pPr>
              <a:lnSpc>
                <a:spcPct val="100000"/>
              </a:lnSpc>
            </a:pPr>
            <a:r>
              <a:rPr lang="en-US" sz="3500">
                <a:solidFill>
                  <a:srgbClr val="E00838"/>
                </a:solidFill>
                <a:latin typeface="Open Sans"/>
                <a:ea typeface="Open Sans"/>
              </a:rPr>
              <a:t>Click to edit the title text formatClick to edit Master title style</a:t>
            </a:r>
            <a:endParaRPr/>
          </a:p>
        </p:txBody>
      </p:sp>
      <p:sp>
        <p:nvSpPr>
          <p:cNvPr id="113" name="PlaceHolder 2"/>
          <p:cNvSpPr>
            <a:spLocks noGrp="1"/>
          </p:cNvSpPr>
          <p:nvPr>
            <p:ph type="body"/>
          </p:nvPr>
        </p:nvSpPr>
        <p:spPr>
          <a:xfrm>
            <a:off x="548280" y="2054160"/>
            <a:ext cx="3913560" cy="4196880"/>
          </a:xfrm>
          <a:prstGeom prst="rect">
            <a:avLst/>
          </a:prstGeom>
        </p:spPr>
        <p:txBody>
          <a:bodyPr/>
          <a:lstStyle/>
          <a:p>
            <a:pPr>
              <a:buSzPct val="45000"/>
              <a:buFont typeface="StarSymbol"/>
              <a:buChar char=""/>
            </a:pPr>
            <a:r>
              <a:rPr lang="en-US" sz="2800">
                <a:solidFill>
                  <a:srgbClr val="474847"/>
                </a:solidFill>
                <a:latin typeface="Open Sans"/>
                <a:ea typeface="Open Sans"/>
              </a:rPr>
              <a:t>Click to edit the outline text format</a:t>
            </a:r>
            <a:endParaRPr/>
          </a:p>
          <a:p>
            <a:pPr lvl="1">
              <a:buSzPct val="75000"/>
              <a:buFont typeface="StarSymbol"/>
              <a:buChar char=""/>
            </a:pPr>
            <a:r>
              <a:rPr lang="en-US" sz="2800">
                <a:solidFill>
                  <a:srgbClr val="474847"/>
                </a:solidFill>
                <a:latin typeface="Open Sans"/>
                <a:ea typeface="Open Sans"/>
              </a:rPr>
              <a:t>Second Outline Level</a:t>
            </a:r>
            <a:endParaRPr/>
          </a:p>
          <a:p>
            <a:pPr lvl="2">
              <a:buSzPct val="45000"/>
              <a:buFont typeface="StarSymbol"/>
              <a:buChar char=""/>
            </a:pPr>
            <a:r>
              <a:rPr lang="en-US" sz="2800">
                <a:solidFill>
                  <a:srgbClr val="474847"/>
                </a:solidFill>
                <a:latin typeface="Open Sans"/>
                <a:ea typeface="Open Sans"/>
              </a:rPr>
              <a:t>Third Outline Level</a:t>
            </a:r>
            <a:endParaRPr/>
          </a:p>
          <a:p>
            <a:pPr lvl="3">
              <a:buSzPct val="75000"/>
              <a:buFont typeface="StarSymbol"/>
              <a:buChar char=""/>
            </a:pPr>
            <a:r>
              <a:rPr lang="en-US" sz="2800">
                <a:solidFill>
                  <a:srgbClr val="474847"/>
                </a:solidFill>
                <a:latin typeface="Open Sans"/>
                <a:ea typeface="Open Sans"/>
              </a:rPr>
              <a:t>Fourth Outline Level</a:t>
            </a:r>
            <a:endParaRPr/>
          </a:p>
          <a:p>
            <a:pPr lvl="4">
              <a:buSzPct val="45000"/>
              <a:buFont typeface="StarSymbol"/>
              <a:buChar char=""/>
            </a:pPr>
            <a:r>
              <a:rPr lang="en-US" sz="2800">
                <a:solidFill>
                  <a:srgbClr val="474847"/>
                </a:solidFill>
                <a:latin typeface="Open Sans"/>
                <a:ea typeface="Open Sans"/>
              </a:rPr>
              <a:t>Fifth Outline Level</a:t>
            </a:r>
            <a:endParaRPr/>
          </a:p>
          <a:p>
            <a:pPr lvl="5">
              <a:buSzPct val="45000"/>
              <a:buFont typeface="StarSymbol"/>
              <a:buChar char=""/>
            </a:pPr>
            <a:r>
              <a:rPr lang="en-US" sz="2800">
                <a:solidFill>
                  <a:srgbClr val="474847"/>
                </a:solidFill>
                <a:latin typeface="Open Sans"/>
                <a:ea typeface="Open Sans"/>
              </a:rPr>
              <a:t>Sixth Outline Level</a:t>
            </a:r>
            <a:endParaRPr/>
          </a:p>
          <a:p>
            <a:pPr>
              <a:lnSpc>
                <a:spcPct val="100000"/>
              </a:lnSpc>
              <a:buFont typeface="Wingdings" charset="2"/>
              <a:buChar char=""/>
            </a:pPr>
            <a:r>
              <a:rPr lang="en-US" sz="2800">
                <a:solidFill>
                  <a:srgbClr val="474847"/>
                </a:solidFill>
                <a:latin typeface="Open Sans"/>
                <a:ea typeface="Open Sans"/>
              </a:rPr>
              <a:t>Seventh Outline LevelClick to edit Master text styles</a:t>
            </a:r>
            <a:endParaRPr/>
          </a:p>
          <a:p>
            <a:pPr lvl="1">
              <a:lnSpc>
                <a:spcPct val="100000"/>
              </a:lnSpc>
              <a:buFont typeface="Arial"/>
              <a:buChar char="–"/>
            </a:pPr>
            <a:r>
              <a:rPr lang="en-US" sz="2400">
                <a:solidFill>
                  <a:srgbClr val="474847"/>
                </a:solidFill>
                <a:latin typeface="Open Sans"/>
                <a:ea typeface="Open Sans"/>
              </a:rPr>
              <a:t>Second level</a:t>
            </a:r>
            <a:endParaRPr/>
          </a:p>
          <a:p>
            <a:pPr lvl="2">
              <a:lnSpc>
                <a:spcPct val="100000"/>
              </a:lnSpc>
              <a:buFont typeface="Wingdings" charset="2"/>
              <a:buChar char=""/>
            </a:pPr>
            <a:r>
              <a:rPr lang="en-US" sz="2000">
                <a:solidFill>
                  <a:srgbClr val="474847"/>
                </a:solidFill>
                <a:latin typeface="Open Sans"/>
                <a:ea typeface="Open Sans"/>
              </a:rPr>
              <a:t>Third level</a:t>
            </a:r>
            <a:endParaRPr/>
          </a:p>
          <a:p>
            <a:pPr lvl="3">
              <a:lnSpc>
                <a:spcPct val="100000"/>
              </a:lnSpc>
              <a:buFont typeface="Arial"/>
              <a:buChar char="–"/>
            </a:pPr>
            <a:r>
              <a:rPr lang="en-US">
                <a:solidFill>
                  <a:srgbClr val="474847"/>
                </a:solidFill>
                <a:latin typeface="Open Sans"/>
                <a:ea typeface="Open Sans"/>
              </a:rPr>
              <a:t>Fourth level</a:t>
            </a:r>
            <a:endParaRPr/>
          </a:p>
          <a:p>
            <a:pPr lvl="4">
              <a:lnSpc>
                <a:spcPct val="100000"/>
              </a:lnSpc>
              <a:buFont typeface="Wingdings" charset="2"/>
              <a:buChar char=""/>
            </a:pPr>
            <a:r>
              <a:rPr lang="en-US">
                <a:solidFill>
                  <a:srgbClr val="474847"/>
                </a:solidFill>
                <a:latin typeface="Open Sans"/>
                <a:ea typeface="Open Sans"/>
              </a:rPr>
              <a:t>Fifth level</a:t>
            </a:r>
            <a:endParaRPr/>
          </a:p>
        </p:txBody>
      </p:sp>
      <p:sp>
        <p:nvSpPr>
          <p:cNvPr id="114" name="PlaceHolder 3"/>
          <p:cNvSpPr>
            <a:spLocks noGrp="1"/>
          </p:cNvSpPr>
          <p:nvPr>
            <p:ph type="body"/>
          </p:nvPr>
        </p:nvSpPr>
        <p:spPr>
          <a:xfrm>
            <a:off x="4681800" y="2054160"/>
            <a:ext cx="3913560" cy="4196880"/>
          </a:xfrm>
          <a:prstGeom prst="rect">
            <a:avLst/>
          </a:prstGeom>
        </p:spPr>
        <p:txBody>
          <a:bodyPr/>
          <a:lstStyle/>
          <a:p>
            <a:pPr>
              <a:buSzPct val="45000"/>
              <a:buFont typeface="StarSymbol"/>
              <a:buChar char=""/>
            </a:pPr>
            <a:r>
              <a:rPr lang="en-US" sz="2800">
                <a:solidFill>
                  <a:srgbClr val="474847"/>
                </a:solidFill>
                <a:latin typeface="Open Sans"/>
                <a:ea typeface="Open Sans"/>
              </a:rPr>
              <a:t>Click to edit the outline text format</a:t>
            </a:r>
            <a:endParaRPr/>
          </a:p>
          <a:p>
            <a:pPr lvl="1">
              <a:buSzPct val="75000"/>
              <a:buFont typeface="StarSymbol"/>
              <a:buChar char=""/>
            </a:pPr>
            <a:r>
              <a:rPr lang="en-US" sz="2800">
                <a:solidFill>
                  <a:srgbClr val="474847"/>
                </a:solidFill>
                <a:latin typeface="Open Sans"/>
                <a:ea typeface="Open Sans"/>
              </a:rPr>
              <a:t>Second Outline Level</a:t>
            </a:r>
            <a:endParaRPr/>
          </a:p>
          <a:p>
            <a:pPr lvl="2">
              <a:buSzPct val="45000"/>
              <a:buFont typeface="StarSymbol"/>
              <a:buChar char=""/>
            </a:pPr>
            <a:r>
              <a:rPr lang="en-US" sz="2800">
                <a:solidFill>
                  <a:srgbClr val="474847"/>
                </a:solidFill>
                <a:latin typeface="Open Sans"/>
                <a:ea typeface="Open Sans"/>
              </a:rPr>
              <a:t>Third Outline Level</a:t>
            </a:r>
            <a:endParaRPr/>
          </a:p>
          <a:p>
            <a:pPr lvl="3">
              <a:buSzPct val="75000"/>
              <a:buFont typeface="StarSymbol"/>
              <a:buChar char=""/>
            </a:pPr>
            <a:r>
              <a:rPr lang="en-US" sz="2800">
                <a:solidFill>
                  <a:srgbClr val="474847"/>
                </a:solidFill>
                <a:latin typeface="Open Sans"/>
                <a:ea typeface="Open Sans"/>
              </a:rPr>
              <a:t>Fourth Outline Level</a:t>
            </a:r>
            <a:endParaRPr/>
          </a:p>
          <a:p>
            <a:pPr lvl="4">
              <a:buSzPct val="45000"/>
              <a:buFont typeface="StarSymbol"/>
              <a:buChar char=""/>
            </a:pPr>
            <a:r>
              <a:rPr lang="en-US" sz="2800">
                <a:solidFill>
                  <a:srgbClr val="474847"/>
                </a:solidFill>
                <a:latin typeface="Open Sans"/>
                <a:ea typeface="Open Sans"/>
              </a:rPr>
              <a:t>Fifth Outline Level</a:t>
            </a:r>
            <a:endParaRPr/>
          </a:p>
          <a:p>
            <a:pPr lvl="5">
              <a:buSzPct val="45000"/>
              <a:buFont typeface="StarSymbol"/>
              <a:buChar char=""/>
            </a:pPr>
            <a:r>
              <a:rPr lang="en-US" sz="2800">
                <a:solidFill>
                  <a:srgbClr val="474847"/>
                </a:solidFill>
                <a:latin typeface="Open Sans"/>
                <a:ea typeface="Open Sans"/>
              </a:rPr>
              <a:t>Sixth Outline Level</a:t>
            </a:r>
            <a:endParaRPr/>
          </a:p>
          <a:p>
            <a:pPr>
              <a:lnSpc>
                <a:spcPct val="100000"/>
              </a:lnSpc>
              <a:buFont typeface="Wingdings" charset="2"/>
              <a:buChar char=""/>
            </a:pPr>
            <a:r>
              <a:rPr lang="en-US" sz="2800">
                <a:solidFill>
                  <a:srgbClr val="474847"/>
                </a:solidFill>
                <a:latin typeface="Open Sans"/>
                <a:ea typeface="Open Sans"/>
              </a:rPr>
              <a:t>Seventh Outline LevelClick to edit Master text styles</a:t>
            </a:r>
            <a:endParaRPr/>
          </a:p>
          <a:p>
            <a:pPr lvl="1">
              <a:lnSpc>
                <a:spcPct val="100000"/>
              </a:lnSpc>
              <a:buFont typeface="Arial"/>
              <a:buChar char="–"/>
            </a:pPr>
            <a:r>
              <a:rPr lang="en-US" sz="2400">
                <a:solidFill>
                  <a:srgbClr val="474847"/>
                </a:solidFill>
                <a:latin typeface="Open Sans"/>
                <a:ea typeface="Open Sans"/>
              </a:rPr>
              <a:t>Second level</a:t>
            </a:r>
            <a:endParaRPr/>
          </a:p>
          <a:p>
            <a:pPr lvl="2">
              <a:lnSpc>
                <a:spcPct val="100000"/>
              </a:lnSpc>
              <a:buFont typeface="Wingdings" charset="2"/>
              <a:buChar char=""/>
            </a:pPr>
            <a:r>
              <a:rPr lang="en-US" sz="2000">
                <a:solidFill>
                  <a:srgbClr val="474847"/>
                </a:solidFill>
                <a:latin typeface="Open Sans"/>
                <a:ea typeface="Open Sans"/>
              </a:rPr>
              <a:t>Third level</a:t>
            </a:r>
            <a:endParaRPr/>
          </a:p>
          <a:p>
            <a:pPr lvl="3">
              <a:lnSpc>
                <a:spcPct val="100000"/>
              </a:lnSpc>
              <a:buFont typeface="Arial"/>
              <a:buChar char="–"/>
            </a:pPr>
            <a:r>
              <a:rPr lang="en-US">
                <a:solidFill>
                  <a:srgbClr val="474847"/>
                </a:solidFill>
                <a:latin typeface="Open Sans"/>
                <a:ea typeface="Open Sans"/>
              </a:rPr>
              <a:t>Fourth level</a:t>
            </a:r>
            <a:endParaRPr/>
          </a:p>
          <a:p>
            <a:pPr lvl="4">
              <a:lnSpc>
                <a:spcPct val="100000"/>
              </a:lnSpc>
              <a:buFont typeface="Wingdings" charset="2"/>
              <a:buChar char=""/>
            </a:pPr>
            <a:r>
              <a:rPr lang="en-US">
                <a:solidFill>
                  <a:srgbClr val="474847"/>
                </a:solidFill>
                <a:latin typeface="Open Sans"/>
                <a:ea typeface="Open Sans"/>
              </a:rPr>
              <a:t>Fifth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149" name="Picture 2"/>
          <p:cNvPicPr/>
          <p:nvPr/>
        </p:nvPicPr>
        <p:blipFill>
          <a:blip r:embed="rId15"/>
          <a:stretch>
            <a:fillRect/>
          </a:stretch>
        </p:blipFill>
        <p:spPr>
          <a:xfrm>
            <a:off x="7478640" y="332640"/>
            <a:ext cx="1117440" cy="629280"/>
          </a:xfrm>
          <a:prstGeom prst="rect">
            <a:avLst/>
          </a:prstGeom>
          <a:ln>
            <a:noFill/>
          </a:ln>
        </p:spPr>
      </p:pic>
      <p:sp>
        <p:nvSpPr>
          <p:cNvPr id="150" name="PlaceHolder 1"/>
          <p:cNvSpPr>
            <a:spLocks noGrp="1"/>
          </p:cNvSpPr>
          <p:nvPr>
            <p:ph type="title"/>
          </p:nvPr>
        </p:nvSpPr>
        <p:spPr>
          <a:xfrm>
            <a:off x="548280" y="2054160"/>
            <a:ext cx="8046720" cy="2027160"/>
          </a:xfrm>
          <a:prstGeom prst="rect">
            <a:avLst/>
          </a:prstGeom>
        </p:spPr>
        <p:txBody>
          <a:bodyPr anchor="ctr"/>
          <a:lstStyle/>
          <a:p>
            <a:pPr algn="ctr">
              <a:lnSpc>
                <a:spcPct val="100000"/>
              </a:lnSpc>
            </a:pPr>
            <a:r>
              <a:rPr lang="en-US" sz="3500">
                <a:solidFill>
                  <a:srgbClr val="E00838"/>
                </a:solidFill>
                <a:latin typeface="Open Sans"/>
                <a:ea typeface="Open Sans"/>
              </a:rPr>
              <a:t>Click to edit the title text formatClick to edit Master title style</a:t>
            </a:r>
            <a:endParaRPr/>
          </a:p>
        </p:txBody>
      </p:sp>
      <p:sp>
        <p:nvSpPr>
          <p:cNvPr id="151" name="PlaceHolder 2"/>
          <p:cNvSpPr>
            <a:spLocks noGrp="1"/>
          </p:cNvSpPr>
          <p:nvPr>
            <p:ph type="body"/>
          </p:nvPr>
        </p:nvSpPr>
        <p:spPr>
          <a:xfrm>
            <a:off x="457200" y="1604520"/>
            <a:ext cx="8229240" cy="3977280"/>
          </a:xfrm>
          <a:prstGeom prst="rect">
            <a:avLst/>
          </a:prstGeom>
        </p:spPr>
        <p:txBody>
          <a:bodyPr lIns="0" tIns="0" rIns="0" bIns="0"/>
          <a:lstStyle/>
          <a:p>
            <a:pPr>
              <a:buSzPct val="45000"/>
              <a:buFont typeface="StarSymbol"/>
              <a:buChar char=""/>
            </a:pPr>
            <a:r>
              <a:rPr lang="en-US" sz="3200">
                <a:latin typeface="Open Sans"/>
              </a:rPr>
              <a:t>Click to edit the outline text format</a:t>
            </a:r>
            <a:endParaRPr/>
          </a:p>
          <a:p>
            <a:pPr lvl="1">
              <a:buSzPct val="75000"/>
              <a:buFont typeface="StarSymbol"/>
              <a:buChar char=""/>
            </a:pPr>
            <a:r>
              <a:rPr lang="en-US" sz="2400">
                <a:latin typeface="Open Sans"/>
              </a:rPr>
              <a:t>Second Outline Level</a:t>
            </a:r>
            <a:endParaRPr/>
          </a:p>
          <a:p>
            <a:pPr lvl="2">
              <a:buSzPct val="45000"/>
              <a:buFont typeface="StarSymbol"/>
              <a:buChar char=""/>
            </a:pPr>
            <a:r>
              <a:rPr lang="en-US" sz="2000">
                <a:latin typeface="Open Sans"/>
              </a:rPr>
              <a:t>Third Outline Level</a:t>
            </a:r>
            <a:endParaRPr/>
          </a:p>
          <a:p>
            <a:pPr lvl="3">
              <a:buSzPct val="75000"/>
              <a:buFont typeface="StarSymbol"/>
              <a:buChar char=""/>
            </a:pPr>
            <a:r>
              <a:rPr lang="en-US" sz="2000">
                <a:latin typeface="Open Sans"/>
              </a:rPr>
              <a:t>Fourth Outline Level</a:t>
            </a:r>
            <a:endParaRPr/>
          </a:p>
          <a:p>
            <a:pPr lvl="4">
              <a:buSzPct val="45000"/>
              <a:buFont typeface="StarSymbol"/>
              <a:buChar char=""/>
            </a:pPr>
            <a:r>
              <a:rPr lang="en-US" sz="2000">
                <a:latin typeface="Open Sans"/>
              </a:rPr>
              <a:t>Fifth Outline Level</a:t>
            </a:r>
            <a:endParaRPr/>
          </a:p>
          <a:p>
            <a:pPr lvl="5">
              <a:buSzPct val="45000"/>
              <a:buFont typeface="StarSymbol"/>
              <a:buChar char=""/>
            </a:pPr>
            <a:r>
              <a:rPr lang="en-US" sz="2000">
                <a:latin typeface="Open Sans"/>
              </a:rPr>
              <a:t>Sixth Outline Level</a:t>
            </a:r>
            <a:endParaRPr/>
          </a:p>
          <a:p>
            <a:pPr lvl="6">
              <a:buSzPct val="45000"/>
              <a:buFont typeface="StarSymbol"/>
              <a:buChar char=""/>
            </a:pPr>
            <a:r>
              <a:rPr lang="en-US" sz="2000">
                <a:latin typeface="Open Sans"/>
              </a:rPr>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0.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547560" y="2055960"/>
            <a:ext cx="8048160" cy="2031480"/>
          </a:xfrm>
          <a:prstGeom prst="rect">
            <a:avLst/>
          </a:prstGeom>
        </p:spPr>
        <p:txBody>
          <a:bodyPr anchor="ctr"/>
          <a:lstStyle/>
          <a:p>
            <a:pPr algn="ctr">
              <a:lnSpc>
                <a:spcPct val="100000"/>
              </a:lnSpc>
            </a:pPr>
            <a:r>
              <a:rPr lang="en-US" sz="3500">
                <a:solidFill>
                  <a:srgbClr val="E00838"/>
                </a:solidFill>
                <a:latin typeface="Open Sans"/>
                <a:ea typeface="Open Sans"/>
              </a:rPr>
              <a:t>Mobility to Prague</a:t>
            </a:r>
            <a:endParaRPr/>
          </a:p>
        </p:txBody>
      </p:sp>
      <p:sp>
        <p:nvSpPr>
          <p:cNvPr id="187" name="TextShape 2"/>
          <p:cNvSpPr txBox="1"/>
          <p:nvPr/>
        </p:nvSpPr>
        <p:spPr>
          <a:xfrm>
            <a:off x="547560" y="4572000"/>
            <a:ext cx="8048160" cy="1066320"/>
          </a:xfrm>
          <a:prstGeom prst="rect">
            <a:avLst/>
          </a:prstGeom>
        </p:spPr>
        <p:txBody>
          <a:bodyPr/>
          <a:lstStyle/>
          <a:p>
            <a:pPr algn="ctr">
              <a:lnSpc>
                <a:spcPct val="100000"/>
              </a:lnSpc>
            </a:pPr>
            <a:r>
              <a:rPr lang="cs-CZ" sz="3200" b="1" i="1">
                <a:solidFill>
                  <a:srgbClr val="949594"/>
                </a:solidFill>
                <a:latin typeface="Open Sans"/>
                <a:ea typeface="Open Sans"/>
              </a:rPr>
              <a:t>Project ,,ZSP Goniądz - Zespół Samych Profesjonalistów"</a:t>
            </a:r>
            <a:endParaRPr/>
          </a:p>
          <a:p>
            <a:pPr algn="ctr">
              <a:lnSpc>
                <a:spcPct val="100000"/>
              </a:lnSpc>
            </a:pPr>
            <a:r>
              <a:rPr lang="cs-CZ" sz="3200" i="1">
                <a:solidFill>
                  <a:srgbClr val="949594"/>
                </a:solidFill>
                <a:latin typeface="Open Sans"/>
                <a:ea typeface="Open Sans"/>
              </a:rPr>
              <a:t>Planned dates of the training period: 22/1/2018 - 2/2/2018</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547560" y="990720"/>
            <a:ext cx="8048160" cy="888480"/>
          </a:xfrm>
          <a:prstGeom prst="rect">
            <a:avLst/>
          </a:prstGeom>
        </p:spPr>
        <p:txBody>
          <a:bodyPr anchor="ctr"/>
          <a:lstStyle/>
          <a:p>
            <a:pPr>
              <a:lnSpc>
                <a:spcPct val="100000"/>
              </a:lnSpc>
            </a:pPr>
            <a:r>
              <a:rPr lang="en-US" sz="3500">
                <a:solidFill>
                  <a:srgbClr val="E00838"/>
                </a:solidFill>
                <a:latin typeface="Open Sans"/>
                <a:ea typeface="Open Sans"/>
              </a:rPr>
              <a:t>Prague - history</a:t>
            </a:r>
            <a:endParaRPr/>
          </a:p>
        </p:txBody>
      </p:sp>
      <p:sp>
        <p:nvSpPr>
          <p:cNvPr id="233" name="TextShape 2"/>
          <p:cNvSpPr txBox="1"/>
          <p:nvPr/>
        </p:nvSpPr>
        <p:spPr>
          <a:xfrm>
            <a:off x="548280" y="2054160"/>
            <a:ext cx="4064400" cy="4196880"/>
          </a:xfrm>
          <a:prstGeom prst="rect">
            <a:avLst/>
          </a:prstGeom>
        </p:spPr>
        <p:txBody>
          <a:bodyPr/>
          <a:lstStyle/>
          <a:p>
            <a:pPr>
              <a:lnSpc>
                <a:spcPct val="100000"/>
              </a:lnSpc>
              <a:buFont typeface="Wingdings" charset="2"/>
              <a:buChar char=""/>
            </a:pPr>
            <a:r>
              <a:rPr lang="en-US" sz="1400">
                <a:solidFill>
                  <a:srgbClr val="474847"/>
                </a:solidFill>
                <a:latin typeface="Open Sans"/>
                <a:ea typeface="Open Sans"/>
              </a:rPr>
              <a:t>political, cultural and economic centre of central Europe complete with a rich history</a:t>
            </a:r>
            <a:endParaRPr/>
          </a:p>
          <a:p>
            <a:pPr>
              <a:lnSpc>
                <a:spcPct val="100000"/>
              </a:lnSpc>
              <a:buFont typeface="Wingdings" charset="2"/>
              <a:buChar char=""/>
            </a:pPr>
            <a:r>
              <a:rPr lang="en-US" sz="1400">
                <a:solidFill>
                  <a:srgbClr val="47351A"/>
                </a:solidFill>
                <a:latin typeface="Open Sans"/>
                <a:ea typeface="Open Sans"/>
              </a:rPr>
              <a:t>Founded during the </a:t>
            </a:r>
            <a:r>
              <a:rPr lang="en-US" sz="1400" b="1">
                <a:solidFill>
                  <a:srgbClr val="47351A"/>
                </a:solidFill>
                <a:latin typeface="Open Sans"/>
                <a:ea typeface="Open Sans"/>
              </a:rPr>
              <a:t>Romanesque</a:t>
            </a:r>
            <a:r>
              <a:rPr lang="en-US" sz="1400">
                <a:solidFill>
                  <a:srgbClr val="47351A"/>
                </a:solidFill>
                <a:latin typeface="Open Sans"/>
                <a:ea typeface="Open Sans"/>
              </a:rPr>
              <a:t> and flourishing by the </a:t>
            </a:r>
            <a:r>
              <a:rPr lang="en-US" sz="1400" b="1">
                <a:solidFill>
                  <a:srgbClr val="47351A"/>
                </a:solidFill>
                <a:latin typeface="Open Sans"/>
                <a:ea typeface="Open Sans"/>
              </a:rPr>
              <a:t>Gothic, Renaissance</a:t>
            </a:r>
            <a:r>
              <a:rPr lang="en-US" sz="1400">
                <a:solidFill>
                  <a:srgbClr val="47351A"/>
                </a:solidFill>
                <a:latin typeface="Open Sans"/>
                <a:ea typeface="Open Sans"/>
              </a:rPr>
              <a:t> and </a:t>
            </a:r>
            <a:r>
              <a:rPr lang="en-US" sz="1400" b="1">
                <a:solidFill>
                  <a:srgbClr val="47351A"/>
                </a:solidFill>
                <a:latin typeface="Open Sans"/>
                <a:ea typeface="Open Sans"/>
              </a:rPr>
              <a:t>Baroque</a:t>
            </a:r>
            <a:r>
              <a:rPr lang="en-US" sz="1400">
                <a:solidFill>
                  <a:srgbClr val="47351A"/>
                </a:solidFill>
                <a:latin typeface="Open Sans"/>
                <a:ea typeface="Open Sans"/>
              </a:rPr>
              <a:t> era</a:t>
            </a:r>
            <a:endParaRPr/>
          </a:p>
          <a:p>
            <a:pPr>
              <a:lnSpc>
                <a:spcPct val="100000"/>
              </a:lnSpc>
              <a:buFont typeface="Wingdings" charset="2"/>
              <a:buChar char=""/>
            </a:pPr>
            <a:r>
              <a:rPr lang="en-US" sz="1400">
                <a:solidFill>
                  <a:srgbClr val="47351A"/>
                </a:solidFill>
                <a:latin typeface="Open Sans"/>
                <a:ea typeface="Open Sans"/>
              </a:rPr>
              <a:t>the capital of the kingdom of </a:t>
            </a:r>
            <a:r>
              <a:rPr lang="en-US" sz="1400" b="1">
                <a:solidFill>
                  <a:srgbClr val="47351A"/>
                </a:solidFill>
                <a:latin typeface="Open Sans"/>
                <a:ea typeface="Open Sans"/>
              </a:rPr>
              <a:t>Bohemia</a:t>
            </a:r>
            <a:endParaRPr/>
          </a:p>
          <a:p>
            <a:pPr>
              <a:lnSpc>
                <a:spcPct val="100000"/>
              </a:lnSpc>
              <a:buFont typeface="Wingdings" charset="2"/>
              <a:buChar char=""/>
            </a:pPr>
            <a:r>
              <a:rPr lang="en-US" sz="1400">
                <a:solidFill>
                  <a:srgbClr val="47351A"/>
                </a:solidFill>
                <a:latin typeface="Open Sans"/>
                <a:ea typeface="Open Sans"/>
              </a:rPr>
              <a:t>the main residence of several </a:t>
            </a:r>
            <a:r>
              <a:rPr lang="en-US" sz="1400" b="1">
                <a:solidFill>
                  <a:srgbClr val="47351A"/>
                </a:solidFill>
                <a:latin typeface="Open Sans"/>
                <a:ea typeface="Open Sans"/>
              </a:rPr>
              <a:t>Holy Roman Emperors</a:t>
            </a:r>
            <a:r>
              <a:rPr lang="en-US" sz="1400">
                <a:solidFill>
                  <a:srgbClr val="47351A"/>
                </a:solidFill>
                <a:latin typeface="Open Sans"/>
                <a:ea typeface="Open Sans"/>
              </a:rPr>
              <a:t>, most notably of  (r. 1346–1378)</a:t>
            </a:r>
            <a:r>
              <a:rPr lang="en-US" sz="1400" b="1">
                <a:solidFill>
                  <a:srgbClr val="47351A"/>
                </a:solidFill>
                <a:latin typeface="Open Sans"/>
                <a:ea typeface="Open Sans"/>
              </a:rPr>
              <a:t> Charles IV</a:t>
            </a:r>
            <a:endParaRPr/>
          </a:p>
          <a:p>
            <a:pPr>
              <a:lnSpc>
                <a:spcPct val="100000"/>
              </a:lnSpc>
              <a:buFont typeface="Wingdings" charset="2"/>
              <a:buChar char=""/>
            </a:pPr>
            <a:r>
              <a:rPr lang="en-US" sz="1400">
                <a:solidFill>
                  <a:srgbClr val="47351A"/>
                </a:solidFill>
                <a:latin typeface="Open Sans"/>
                <a:ea typeface="Open Sans"/>
              </a:rPr>
              <a:t>It was an important city to the </a:t>
            </a:r>
            <a:r>
              <a:rPr lang="en-US" sz="1400" b="1">
                <a:solidFill>
                  <a:srgbClr val="47351A"/>
                </a:solidFill>
                <a:latin typeface="Open Sans"/>
                <a:ea typeface="Open Sans"/>
              </a:rPr>
              <a:t>Habsburg Monarchy</a:t>
            </a:r>
            <a:r>
              <a:rPr lang="en-US" sz="1400">
                <a:solidFill>
                  <a:srgbClr val="47351A"/>
                </a:solidFill>
                <a:latin typeface="Open Sans"/>
                <a:ea typeface="Open Sans"/>
              </a:rPr>
              <a:t> and its </a:t>
            </a:r>
            <a:r>
              <a:rPr lang="en-US" sz="1400" b="1">
                <a:solidFill>
                  <a:srgbClr val="47351A"/>
                </a:solidFill>
                <a:latin typeface="Open Sans"/>
                <a:ea typeface="Open Sans"/>
              </a:rPr>
              <a:t>Austro-Hungarian Empire</a:t>
            </a:r>
            <a:endParaRPr/>
          </a:p>
          <a:p>
            <a:pPr>
              <a:lnSpc>
                <a:spcPct val="100000"/>
              </a:lnSpc>
              <a:buFont typeface="Wingdings" charset="2"/>
              <a:buChar char=""/>
            </a:pPr>
            <a:r>
              <a:rPr lang="en-US" sz="1400">
                <a:solidFill>
                  <a:srgbClr val="47351A"/>
                </a:solidFill>
                <a:latin typeface="Open Sans"/>
                <a:ea typeface="Open Sans"/>
              </a:rPr>
              <a:t>The city played major roles in the Bohemian and Protestant </a:t>
            </a:r>
            <a:r>
              <a:rPr lang="en-US" sz="1400" b="1">
                <a:solidFill>
                  <a:srgbClr val="47351A"/>
                </a:solidFill>
                <a:latin typeface="Open Sans"/>
                <a:ea typeface="Open Sans"/>
              </a:rPr>
              <a:t>Reformation</a:t>
            </a:r>
            <a:r>
              <a:rPr lang="en-US" sz="1400">
                <a:solidFill>
                  <a:srgbClr val="47351A"/>
                </a:solidFill>
                <a:latin typeface="Open Sans"/>
                <a:ea typeface="Open Sans"/>
              </a:rPr>
              <a:t>, the </a:t>
            </a:r>
            <a:r>
              <a:rPr lang="en-US" sz="1400" b="1">
                <a:solidFill>
                  <a:srgbClr val="47351A"/>
                </a:solidFill>
                <a:latin typeface="Open Sans"/>
                <a:ea typeface="Open Sans"/>
              </a:rPr>
              <a:t>Thirty Years' War</a:t>
            </a:r>
            <a:r>
              <a:rPr lang="en-US" sz="1400">
                <a:solidFill>
                  <a:srgbClr val="47351A"/>
                </a:solidFill>
                <a:latin typeface="Open Sans"/>
                <a:ea typeface="Open Sans"/>
              </a:rPr>
              <a:t> and in 20th-century history as the capital of </a:t>
            </a:r>
            <a:r>
              <a:rPr lang="en-US" sz="1400" b="1">
                <a:solidFill>
                  <a:srgbClr val="47351A"/>
                </a:solidFill>
                <a:latin typeface="Open Sans"/>
                <a:ea typeface="Open Sans"/>
              </a:rPr>
              <a:t>Czechoslovakia</a:t>
            </a:r>
            <a:r>
              <a:rPr lang="en-US" sz="1400">
                <a:solidFill>
                  <a:srgbClr val="47351A"/>
                </a:solidFill>
                <a:latin typeface="Open Sans"/>
                <a:ea typeface="Open Sans"/>
              </a:rPr>
              <a:t>, during both World Wars and the post-war </a:t>
            </a:r>
            <a:r>
              <a:rPr lang="en-US" sz="1400">
                <a:solidFill>
                  <a:srgbClr val="474847"/>
                </a:solidFill>
                <a:latin typeface="Open Sans"/>
                <a:ea typeface="Open Sans"/>
              </a:rPr>
              <a:t>Communist era</a:t>
            </a:r>
            <a:endParaRPr/>
          </a:p>
        </p:txBody>
      </p:sp>
      <p:pic>
        <p:nvPicPr>
          <p:cNvPr id="234" name="Picture 2"/>
          <p:cNvPicPr/>
          <p:nvPr/>
        </p:nvPicPr>
        <p:blipFill>
          <a:blip r:embed="rId2"/>
          <a:stretch>
            <a:fillRect/>
          </a:stretch>
        </p:blipFill>
        <p:spPr>
          <a:xfrm>
            <a:off x="5152680" y="2054160"/>
            <a:ext cx="2972160" cy="41968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extShape 1"/>
          <p:cNvSpPr txBox="1"/>
          <p:nvPr/>
        </p:nvSpPr>
        <p:spPr>
          <a:xfrm>
            <a:off x="547560" y="990720"/>
            <a:ext cx="8048160" cy="888480"/>
          </a:xfrm>
          <a:prstGeom prst="rect">
            <a:avLst/>
          </a:prstGeom>
        </p:spPr>
        <p:txBody>
          <a:bodyPr anchor="ctr"/>
          <a:lstStyle/>
          <a:p>
            <a:pPr>
              <a:lnSpc>
                <a:spcPct val="100000"/>
              </a:lnSpc>
            </a:pPr>
            <a:r>
              <a:rPr lang="en-US" sz="3500">
                <a:solidFill>
                  <a:srgbClr val="E00838"/>
                </a:solidFill>
                <a:latin typeface="Open Sans"/>
                <a:ea typeface="Open Sans"/>
              </a:rPr>
              <a:t>Prague - tourism</a:t>
            </a:r>
            <a:endParaRPr/>
          </a:p>
        </p:txBody>
      </p:sp>
      <p:sp>
        <p:nvSpPr>
          <p:cNvPr id="236" name="TextShape 2"/>
          <p:cNvSpPr txBox="1"/>
          <p:nvPr/>
        </p:nvSpPr>
        <p:spPr>
          <a:xfrm>
            <a:off x="548280" y="2054160"/>
            <a:ext cx="3913560" cy="4196880"/>
          </a:xfrm>
          <a:prstGeom prst="rect">
            <a:avLst/>
          </a:prstGeom>
        </p:spPr>
        <p:txBody>
          <a:bodyPr/>
          <a:lstStyle/>
          <a:p>
            <a:pPr>
              <a:lnSpc>
                <a:spcPct val="100000"/>
              </a:lnSpc>
              <a:buFont typeface="Wingdings" charset="2"/>
              <a:buChar char=""/>
            </a:pPr>
            <a:r>
              <a:rPr lang="en-US">
                <a:solidFill>
                  <a:srgbClr val="474847"/>
                </a:solidFill>
                <a:latin typeface="Open Sans"/>
                <a:ea typeface="Open Sans"/>
              </a:rPr>
              <a:t>Prague is home to a number of famous cultural attractions, many of which survived the violence and destruction of 20th-century Europe</a:t>
            </a:r>
            <a:endParaRPr/>
          </a:p>
          <a:p>
            <a:pPr>
              <a:lnSpc>
                <a:spcPct val="100000"/>
              </a:lnSpc>
              <a:buFont typeface="Wingdings" charset="2"/>
              <a:buChar char=""/>
            </a:pPr>
            <a:r>
              <a:rPr lang="en-US">
                <a:solidFill>
                  <a:srgbClr val="474847"/>
                </a:solidFill>
                <a:latin typeface="Open Sans"/>
                <a:ea typeface="Open Sans"/>
              </a:rPr>
              <a:t>Main attractions include the </a:t>
            </a:r>
            <a:r>
              <a:rPr lang="en-US" b="1">
                <a:solidFill>
                  <a:srgbClr val="474847"/>
                </a:solidFill>
                <a:latin typeface="Open Sans"/>
                <a:ea typeface="Open Sans"/>
              </a:rPr>
              <a:t>Prague Castle</a:t>
            </a:r>
            <a:r>
              <a:rPr lang="en-US">
                <a:solidFill>
                  <a:srgbClr val="474847"/>
                </a:solidFill>
                <a:latin typeface="Open Sans"/>
                <a:ea typeface="Open Sans"/>
              </a:rPr>
              <a:t>, the </a:t>
            </a:r>
            <a:r>
              <a:rPr lang="en-US" b="1">
                <a:solidFill>
                  <a:srgbClr val="474847"/>
                </a:solidFill>
                <a:latin typeface="Open Sans"/>
                <a:ea typeface="Open Sans"/>
              </a:rPr>
              <a:t>Charles Bridge</a:t>
            </a:r>
            <a:r>
              <a:rPr lang="en-US">
                <a:solidFill>
                  <a:srgbClr val="474847"/>
                </a:solidFill>
                <a:latin typeface="Open Sans"/>
                <a:ea typeface="Open Sans"/>
              </a:rPr>
              <a:t>, </a:t>
            </a:r>
            <a:r>
              <a:rPr lang="en-US" b="1">
                <a:solidFill>
                  <a:srgbClr val="474847"/>
                </a:solidFill>
                <a:latin typeface="Open Sans"/>
                <a:ea typeface="Open Sans"/>
              </a:rPr>
              <a:t>Old Town Square</a:t>
            </a:r>
            <a:r>
              <a:rPr lang="en-US">
                <a:solidFill>
                  <a:srgbClr val="474847"/>
                </a:solidFill>
                <a:latin typeface="Open Sans"/>
                <a:ea typeface="Open Sans"/>
              </a:rPr>
              <a:t> with the Prague astronomical clock, the </a:t>
            </a:r>
            <a:r>
              <a:rPr lang="en-US" b="1">
                <a:solidFill>
                  <a:srgbClr val="474847"/>
                </a:solidFill>
                <a:latin typeface="Open Sans"/>
                <a:ea typeface="Open Sans"/>
              </a:rPr>
              <a:t>Jewish Quarter</a:t>
            </a:r>
            <a:r>
              <a:rPr lang="en-US">
                <a:solidFill>
                  <a:srgbClr val="474847"/>
                </a:solidFill>
                <a:latin typeface="Open Sans"/>
                <a:ea typeface="Open Sans"/>
              </a:rPr>
              <a:t>, </a:t>
            </a:r>
            <a:r>
              <a:rPr lang="en-US" b="1">
                <a:solidFill>
                  <a:srgbClr val="474847"/>
                </a:solidFill>
                <a:latin typeface="Open Sans"/>
                <a:ea typeface="Open Sans"/>
              </a:rPr>
              <a:t>Petřín hill </a:t>
            </a:r>
            <a:r>
              <a:rPr lang="en-US">
                <a:solidFill>
                  <a:srgbClr val="474847"/>
                </a:solidFill>
                <a:latin typeface="Open Sans"/>
                <a:ea typeface="Open Sans"/>
              </a:rPr>
              <a:t>and </a:t>
            </a:r>
            <a:r>
              <a:rPr lang="en-US" b="1">
                <a:solidFill>
                  <a:srgbClr val="474847"/>
                </a:solidFill>
                <a:latin typeface="Open Sans"/>
                <a:ea typeface="Open Sans"/>
              </a:rPr>
              <a:t>Vyšehrad</a:t>
            </a:r>
            <a:r>
              <a:rPr lang="en-US">
                <a:solidFill>
                  <a:srgbClr val="474847"/>
                </a:solidFill>
                <a:latin typeface="Open Sans"/>
                <a:ea typeface="Open Sans"/>
              </a:rPr>
              <a:t>. </a:t>
            </a:r>
            <a:endParaRPr/>
          </a:p>
        </p:txBody>
      </p:sp>
      <p:sp>
        <p:nvSpPr>
          <p:cNvPr id="237" name="TextShape 3"/>
          <p:cNvSpPr txBox="1"/>
          <p:nvPr/>
        </p:nvSpPr>
        <p:spPr>
          <a:xfrm>
            <a:off x="4681800" y="2054160"/>
            <a:ext cx="3913560" cy="4196880"/>
          </a:xfrm>
          <a:prstGeom prst="rect">
            <a:avLst/>
          </a:prstGeom>
        </p:spPr>
        <p:txBody>
          <a:bodyPr/>
          <a:lstStyle/>
          <a:p>
            <a:pPr>
              <a:lnSpc>
                <a:spcPct val="100000"/>
              </a:lnSpc>
              <a:buFont typeface="Wingdings" charset="2"/>
              <a:buChar char=""/>
            </a:pPr>
            <a:r>
              <a:rPr lang="en-US" sz="2000">
                <a:solidFill>
                  <a:srgbClr val="474847"/>
                </a:solidFill>
                <a:latin typeface="Open Sans"/>
                <a:ea typeface="Open Sans"/>
              </a:rPr>
              <a:t>Since 1992, the extensive historic centre of Prague has been included in the </a:t>
            </a:r>
            <a:r>
              <a:rPr lang="en-US" sz="2000" b="1">
                <a:solidFill>
                  <a:srgbClr val="474847"/>
                </a:solidFill>
                <a:latin typeface="Open Sans"/>
                <a:ea typeface="Open Sans"/>
              </a:rPr>
              <a:t>UNESCO</a:t>
            </a:r>
            <a:r>
              <a:rPr lang="en-US" sz="2000">
                <a:solidFill>
                  <a:srgbClr val="474847"/>
                </a:solidFill>
                <a:latin typeface="Open Sans"/>
                <a:ea typeface="Open Sans"/>
              </a:rPr>
              <a:t> list of </a:t>
            </a:r>
            <a:r>
              <a:rPr lang="en-US" sz="2000" b="1">
                <a:solidFill>
                  <a:srgbClr val="474847"/>
                </a:solidFill>
                <a:latin typeface="Open Sans"/>
                <a:ea typeface="Open Sans"/>
              </a:rPr>
              <a:t>World Heritage Sites</a:t>
            </a:r>
            <a:endParaRPr/>
          </a:p>
          <a:p>
            <a:pPr>
              <a:lnSpc>
                <a:spcPct val="100000"/>
              </a:lnSpc>
              <a:buFont typeface="Wingdings" charset="2"/>
              <a:buChar char=""/>
            </a:pPr>
            <a:r>
              <a:rPr lang="en-US" sz="2000">
                <a:solidFill>
                  <a:srgbClr val="474847"/>
                </a:solidFill>
                <a:latin typeface="Open Sans"/>
                <a:ea typeface="Open Sans"/>
              </a:rPr>
              <a:t>The city has more than ten major </a:t>
            </a:r>
            <a:r>
              <a:rPr lang="en-US" sz="2000" b="1">
                <a:solidFill>
                  <a:srgbClr val="474847"/>
                </a:solidFill>
                <a:latin typeface="Open Sans"/>
                <a:ea typeface="Open Sans"/>
              </a:rPr>
              <a:t>museums</a:t>
            </a:r>
            <a:r>
              <a:rPr lang="en-US" sz="2000">
                <a:solidFill>
                  <a:srgbClr val="474847"/>
                </a:solidFill>
                <a:latin typeface="Open Sans"/>
                <a:ea typeface="Open Sans"/>
              </a:rPr>
              <a:t>, along with numerous theatres, galleries, cinemas and other historical exhibits</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Prague Castle</a:t>
            </a:r>
            <a:endParaRPr/>
          </a:p>
        </p:txBody>
      </p:sp>
      <p:pic>
        <p:nvPicPr>
          <p:cNvPr id="239" name="Picture 2"/>
          <p:cNvPicPr/>
          <p:nvPr/>
        </p:nvPicPr>
        <p:blipFill>
          <a:blip r:embed="rId2"/>
          <a:stretch>
            <a:fillRect/>
          </a:stretch>
        </p:blipFill>
        <p:spPr>
          <a:xfrm>
            <a:off x="1598040" y="1882800"/>
            <a:ext cx="5489640" cy="366156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Charles Bridge</a:t>
            </a:r>
            <a:endParaRPr/>
          </a:p>
        </p:txBody>
      </p:sp>
      <p:pic>
        <p:nvPicPr>
          <p:cNvPr id="241" name="Picture 2"/>
          <p:cNvPicPr/>
          <p:nvPr/>
        </p:nvPicPr>
        <p:blipFill>
          <a:blip r:embed="rId2"/>
          <a:stretch>
            <a:fillRect/>
          </a:stretch>
        </p:blipFill>
        <p:spPr>
          <a:xfrm>
            <a:off x="549360" y="2040840"/>
            <a:ext cx="7713000" cy="40492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549360" y="990720"/>
            <a:ext cx="8044920" cy="891720"/>
          </a:xfrm>
          <a:prstGeom prst="rect">
            <a:avLst/>
          </a:prstGeom>
        </p:spPr>
        <p:txBody>
          <a:bodyPr anchor="ctr"/>
          <a:lstStyle/>
          <a:p>
            <a:pPr>
              <a:lnSpc>
                <a:spcPct val="100000"/>
              </a:lnSpc>
            </a:pPr>
            <a:r>
              <a:rPr lang="en-US" sz="3200" b="1">
                <a:solidFill>
                  <a:srgbClr val="E00838"/>
                </a:solidFill>
                <a:latin typeface="Open Sans"/>
                <a:ea typeface="Open Sans"/>
              </a:rPr>
              <a:t>Old Town Square</a:t>
            </a:r>
            <a:r>
              <a:rPr lang="en-US" sz="2400">
                <a:solidFill>
                  <a:srgbClr val="E00838"/>
                </a:solidFill>
                <a:latin typeface="Open Sans"/>
                <a:ea typeface="Open Sans"/>
              </a:rPr>
              <a:t>
with the Prague astronomical clock</a:t>
            </a:r>
            <a:endParaRPr/>
          </a:p>
        </p:txBody>
      </p:sp>
      <p:pic>
        <p:nvPicPr>
          <p:cNvPr id="243" name="Picture 2"/>
          <p:cNvPicPr/>
          <p:nvPr/>
        </p:nvPicPr>
        <p:blipFill>
          <a:blip r:embed="rId2"/>
          <a:stretch>
            <a:fillRect/>
          </a:stretch>
        </p:blipFill>
        <p:spPr>
          <a:xfrm>
            <a:off x="1235520" y="2121480"/>
            <a:ext cx="6095520" cy="406260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TextShape 1"/>
          <p:cNvSpPr txBox="1"/>
          <p:nvPr/>
        </p:nvSpPr>
        <p:spPr>
          <a:xfrm>
            <a:off x="549360" y="990720"/>
            <a:ext cx="8044920" cy="891720"/>
          </a:xfrm>
          <a:prstGeom prst="rect">
            <a:avLst/>
          </a:prstGeom>
        </p:spPr>
        <p:txBody>
          <a:bodyPr anchor="ctr"/>
          <a:lstStyle/>
          <a:p>
            <a:pPr>
              <a:lnSpc>
                <a:spcPct val="100000"/>
              </a:lnSpc>
            </a:pPr>
            <a:r>
              <a:rPr lang="en-US" sz="3600" b="1">
                <a:solidFill>
                  <a:srgbClr val="E00838"/>
                </a:solidFill>
                <a:latin typeface="Open Sans"/>
                <a:ea typeface="Open Sans"/>
              </a:rPr>
              <a:t>Jewish Quarter</a:t>
            </a:r>
            <a:endParaRPr/>
          </a:p>
        </p:txBody>
      </p:sp>
      <p:pic>
        <p:nvPicPr>
          <p:cNvPr id="245" name="Picture 2"/>
          <p:cNvPicPr/>
          <p:nvPr/>
        </p:nvPicPr>
        <p:blipFill>
          <a:blip r:embed="rId2"/>
          <a:stretch>
            <a:fillRect/>
          </a:stretch>
        </p:blipFill>
        <p:spPr>
          <a:xfrm>
            <a:off x="1424160" y="2054160"/>
            <a:ext cx="6295680" cy="41968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Petřín Hill</a:t>
            </a:r>
            <a:endParaRPr/>
          </a:p>
        </p:txBody>
      </p:sp>
      <p:pic>
        <p:nvPicPr>
          <p:cNvPr id="247" name="Picture 2"/>
          <p:cNvPicPr/>
          <p:nvPr/>
        </p:nvPicPr>
        <p:blipFill>
          <a:blip r:embed="rId2"/>
          <a:stretch>
            <a:fillRect/>
          </a:stretch>
        </p:blipFill>
        <p:spPr>
          <a:xfrm>
            <a:off x="1166760" y="1882800"/>
            <a:ext cx="6905880" cy="46036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Vyšehrad</a:t>
            </a:r>
            <a:endParaRPr/>
          </a:p>
        </p:txBody>
      </p:sp>
      <p:pic>
        <p:nvPicPr>
          <p:cNvPr id="249" name="Picture 2"/>
          <p:cNvPicPr/>
          <p:nvPr/>
        </p:nvPicPr>
        <p:blipFill>
          <a:blip r:embed="rId2"/>
          <a:stretch>
            <a:fillRect/>
          </a:stretch>
        </p:blipFill>
        <p:spPr>
          <a:xfrm>
            <a:off x="1404720" y="2054160"/>
            <a:ext cx="6334200" cy="41968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Prague – public transport</a:t>
            </a:r>
            <a:endParaRPr/>
          </a:p>
        </p:txBody>
      </p:sp>
      <p:sp>
        <p:nvSpPr>
          <p:cNvPr id="251" name="TextShape 2"/>
          <p:cNvSpPr txBox="1"/>
          <p:nvPr/>
        </p:nvSpPr>
        <p:spPr>
          <a:xfrm>
            <a:off x="549360" y="2054160"/>
            <a:ext cx="3511440" cy="4196880"/>
          </a:xfrm>
          <a:prstGeom prst="rect">
            <a:avLst/>
          </a:prstGeom>
        </p:spPr>
        <p:txBody>
          <a:bodyPr/>
          <a:lstStyle/>
          <a:p>
            <a:pPr>
              <a:lnSpc>
                <a:spcPct val="100000"/>
              </a:lnSpc>
              <a:buFont typeface="Wingdings" charset="2"/>
              <a:buChar char=""/>
            </a:pPr>
            <a:r>
              <a:rPr lang="en-US" sz="2400">
                <a:solidFill>
                  <a:srgbClr val="474847"/>
                </a:solidFill>
                <a:latin typeface="Open Sans"/>
                <a:ea typeface="Open Sans"/>
              </a:rPr>
              <a:t>An extensive modern public transportation system connects the city</a:t>
            </a:r>
            <a:endParaRPr/>
          </a:p>
          <a:p>
            <a:pPr>
              <a:lnSpc>
                <a:spcPct val="100000"/>
              </a:lnSpc>
            </a:pPr>
            <a:endParaRPr/>
          </a:p>
          <a:p>
            <a:pPr>
              <a:lnSpc>
                <a:spcPct val="100000"/>
              </a:lnSpc>
              <a:buFont typeface="Wingdings" charset="2"/>
              <a:buChar char=""/>
            </a:pPr>
            <a:r>
              <a:rPr lang="en-US" sz="2400">
                <a:solidFill>
                  <a:srgbClr val="474847"/>
                </a:solidFill>
                <a:latin typeface="Open Sans"/>
                <a:ea typeface="Open Sans"/>
              </a:rPr>
              <a:t>3 metro lines</a:t>
            </a:r>
            <a:endParaRPr/>
          </a:p>
          <a:p>
            <a:pPr>
              <a:lnSpc>
                <a:spcPct val="100000"/>
              </a:lnSpc>
            </a:pPr>
            <a:endParaRPr/>
          </a:p>
        </p:txBody>
      </p:sp>
      <p:pic>
        <p:nvPicPr>
          <p:cNvPr id="252" name="Picture 2"/>
          <p:cNvPicPr/>
          <p:nvPr/>
        </p:nvPicPr>
        <p:blipFill>
          <a:blip r:embed="rId2"/>
          <a:stretch>
            <a:fillRect/>
          </a:stretch>
        </p:blipFill>
        <p:spPr>
          <a:xfrm>
            <a:off x="4653360" y="1969200"/>
            <a:ext cx="3239640" cy="3889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Prague - education</a:t>
            </a:r>
            <a:endParaRPr/>
          </a:p>
        </p:txBody>
      </p:sp>
      <p:sp>
        <p:nvSpPr>
          <p:cNvPr id="254" name="TextShape 2"/>
          <p:cNvSpPr txBox="1"/>
          <p:nvPr/>
        </p:nvSpPr>
        <p:spPr>
          <a:xfrm>
            <a:off x="549360" y="2054160"/>
            <a:ext cx="2925000" cy="4196880"/>
          </a:xfrm>
          <a:prstGeom prst="rect">
            <a:avLst/>
          </a:prstGeom>
        </p:spPr>
        <p:txBody>
          <a:bodyPr/>
          <a:lstStyle/>
          <a:p>
            <a:pPr>
              <a:lnSpc>
                <a:spcPct val="100000"/>
              </a:lnSpc>
              <a:buFont typeface="Wingdings" charset="2"/>
              <a:buChar char=""/>
            </a:pPr>
            <a:r>
              <a:rPr lang="en-US" sz="3200">
                <a:solidFill>
                  <a:srgbClr val="474847"/>
                </a:solidFill>
                <a:latin typeface="Open Sans"/>
                <a:ea typeface="Open Sans"/>
              </a:rPr>
              <a:t> </a:t>
            </a:r>
            <a:r>
              <a:rPr lang="en-US" sz="2400">
                <a:solidFill>
                  <a:srgbClr val="474847"/>
                </a:solidFill>
                <a:latin typeface="Open Sans"/>
                <a:ea typeface="Open Sans"/>
              </a:rPr>
              <a:t>it is home to a wide range of public and private schools, including Charles University in Prague, the oldest university in Central Europe</a:t>
            </a:r>
            <a:endParaRPr/>
          </a:p>
        </p:txBody>
      </p:sp>
      <p:pic>
        <p:nvPicPr>
          <p:cNvPr id="255" name="Picture 2"/>
          <p:cNvPicPr/>
          <p:nvPr/>
        </p:nvPicPr>
        <p:blipFill>
          <a:blip r:embed="rId2"/>
          <a:stretch>
            <a:fillRect/>
          </a:stretch>
        </p:blipFill>
        <p:spPr>
          <a:xfrm>
            <a:off x="4299120" y="1882800"/>
            <a:ext cx="4133520" cy="776160"/>
          </a:xfrm>
          <a:prstGeom prst="rect">
            <a:avLst/>
          </a:prstGeom>
          <a:ln>
            <a:noFill/>
          </a:ln>
        </p:spPr>
      </p:pic>
      <p:pic>
        <p:nvPicPr>
          <p:cNvPr id="256" name="Picture 4"/>
          <p:cNvPicPr/>
          <p:nvPr/>
        </p:nvPicPr>
        <p:blipFill>
          <a:blip r:embed="rId3"/>
          <a:stretch>
            <a:fillRect/>
          </a:stretch>
        </p:blipFill>
        <p:spPr>
          <a:xfrm>
            <a:off x="4299120" y="2947680"/>
            <a:ext cx="4213440" cy="29862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Basic facts about the Czech Republic</a:t>
            </a:r>
            <a:endParaRPr/>
          </a:p>
        </p:txBody>
      </p:sp>
      <p:pic>
        <p:nvPicPr>
          <p:cNvPr id="189" name="Picture 2"/>
          <p:cNvPicPr/>
          <p:nvPr/>
        </p:nvPicPr>
        <p:blipFill>
          <a:blip r:embed="rId2"/>
          <a:stretch>
            <a:fillRect/>
          </a:stretch>
        </p:blipFill>
        <p:spPr>
          <a:xfrm>
            <a:off x="4537440" y="1791360"/>
            <a:ext cx="4057200" cy="4196880"/>
          </a:xfrm>
          <a:prstGeom prst="rect">
            <a:avLst/>
          </a:prstGeom>
          <a:ln w="9360">
            <a:noFill/>
          </a:ln>
        </p:spPr>
      </p:pic>
      <p:sp>
        <p:nvSpPr>
          <p:cNvPr id="190" name="CustomShape 2"/>
          <p:cNvSpPr/>
          <p:nvPr/>
        </p:nvSpPr>
        <p:spPr>
          <a:xfrm>
            <a:off x="840960" y="2165040"/>
            <a:ext cx="4393080" cy="4325400"/>
          </a:xfrm>
          <a:prstGeom prst="rect">
            <a:avLst/>
          </a:prstGeom>
          <a:noFill/>
          <a:ln>
            <a:noFill/>
          </a:ln>
        </p:spPr>
        <p:txBody>
          <a:bodyPr lIns="90000" tIns="45000" rIns="90000" bIns="45000"/>
          <a:lstStyle/>
          <a:p>
            <a:pPr algn="just">
              <a:lnSpc>
                <a:spcPct val="110000"/>
              </a:lnSpc>
              <a:buFont typeface="Georgia"/>
              <a:buChar char="●"/>
            </a:pPr>
            <a:r>
              <a:rPr lang="cs-CZ" sz="2400" baseline="30000" dirty="0">
                <a:solidFill>
                  <a:srgbClr val="47351A"/>
                </a:solidFill>
                <a:latin typeface="Open Sans"/>
              </a:rPr>
              <a:t>Area: 78,864 km2</a:t>
            </a:r>
            <a:endParaRPr sz="2400" baseline="30000" dirty="0">
              <a:solidFill>
                <a:srgbClr val="47351A"/>
              </a:solidFill>
              <a:latin typeface="Open Sans"/>
            </a:endParaRPr>
          </a:p>
          <a:p>
            <a:pPr algn="just">
              <a:lnSpc>
                <a:spcPct val="110000"/>
              </a:lnSpc>
              <a:buFont typeface="Georgia"/>
              <a:buChar char="●"/>
            </a:pPr>
            <a:r>
              <a:rPr lang="cs-CZ" sz="2400" baseline="30000" dirty="0" err="1">
                <a:solidFill>
                  <a:srgbClr val="47351A"/>
                </a:solidFill>
                <a:latin typeface="Open Sans"/>
              </a:rPr>
              <a:t>Population</a:t>
            </a:r>
            <a:r>
              <a:rPr lang="cs-CZ" sz="2400" baseline="30000" dirty="0">
                <a:solidFill>
                  <a:srgbClr val="47351A"/>
                </a:solidFill>
                <a:latin typeface="Open Sans"/>
              </a:rPr>
              <a:t>: 10,266,000</a:t>
            </a:r>
            <a:endParaRPr sz="2400" dirty="0"/>
          </a:p>
          <a:p>
            <a:pPr algn="just">
              <a:lnSpc>
                <a:spcPct val="110000"/>
              </a:lnSpc>
              <a:buFont typeface="Georgia"/>
              <a:buChar char="●"/>
            </a:pPr>
            <a:r>
              <a:rPr lang="cs-CZ" sz="2400" baseline="30000" dirty="0" err="1">
                <a:solidFill>
                  <a:srgbClr val="47351A"/>
                </a:solidFill>
                <a:latin typeface="Open Sans"/>
              </a:rPr>
              <a:t>Official</a:t>
            </a:r>
            <a:r>
              <a:rPr lang="cs-CZ" sz="2400" baseline="30000" dirty="0">
                <a:solidFill>
                  <a:srgbClr val="47351A"/>
                </a:solidFill>
                <a:latin typeface="Open Sans"/>
              </a:rPr>
              <a:t> </a:t>
            </a:r>
            <a:r>
              <a:rPr lang="cs-CZ" sz="2400" baseline="30000" dirty="0" err="1">
                <a:solidFill>
                  <a:srgbClr val="47351A"/>
                </a:solidFill>
                <a:latin typeface="Open Sans"/>
              </a:rPr>
              <a:t>language</a:t>
            </a:r>
            <a:r>
              <a:rPr lang="cs-CZ" sz="2400" baseline="30000" dirty="0">
                <a:solidFill>
                  <a:srgbClr val="47351A"/>
                </a:solidFill>
                <a:latin typeface="Open Sans"/>
              </a:rPr>
              <a:t>: Czech</a:t>
            </a:r>
            <a:endParaRPr sz="2400" dirty="0"/>
          </a:p>
          <a:p>
            <a:pPr algn="just">
              <a:lnSpc>
                <a:spcPct val="110000"/>
              </a:lnSpc>
              <a:buFont typeface="Georgia"/>
              <a:buChar char="●"/>
            </a:pPr>
            <a:r>
              <a:rPr lang="cs-CZ" sz="2400" baseline="30000" dirty="0" err="1">
                <a:solidFill>
                  <a:srgbClr val="47351A"/>
                </a:solidFill>
                <a:latin typeface="Open Sans"/>
              </a:rPr>
              <a:t>Head</a:t>
            </a:r>
            <a:r>
              <a:rPr lang="cs-CZ" sz="2400" baseline="30000" dirty="0">
                <a:solidFill>
                  <a:srgbClr val="47351A"/>
                </a:solidFill>
                <a:latin typeface="Open Sans"/>
              </a:rPr>
              <a:t> </a:t>
            </a:r>
            <a:r>
              <a:rPr lang="cs-CZ" sz="2400" baseline="30000" dirty="0" err="1">
                <a:solidFill>
                  <a:srgbClr val="47351A"/>
                </a:solidFill>
                <a:latin typeface="Open Sans"/>
              </a:rPr>
              <a:t>of</a:t>
            </a:r>
            <a:r>
              <a:rPr lang="cs-CZ" sz="2400" baseline="30000" dirty="0">
                <a:solidFill>
                  <a:srgbClr val="47351A"/>
                </a:solidFill>
                <a:latin typeface="Open Sans"/>
              </a:rPr>
              <a:t> </a:t>
            </a:r>
            <a:r>
              <a:rPr lang="cs-CZ" sz="2400" baseline="30000" dirty="0" err="1">
                <a:solidFill>
                  <a:srgbClr val="47351A"/>
                </a:solidFill>
                <a:latin typeface="Open Sans"/>
              </a:rPr>
              <a:t>State</a:t>
            </a:r>
            <a:r>
              <a:rPr lang="cs-CZ" sz="2400" baseline="30000" dirty="0">
                <a:solidFill>
                  <a:srgbClr val="47351A"/>
                </a:solidFill>
                <a:latin typeface="Open Sans"/>
              </a:rPr>
              <a:t>:	President </a:t>
            </a:r>
            <a:endParaRPr sz="2400" dirty="0"/>
          </a:p>
          <a:p>
            <a:pPr algn="just">
              <a:lnSpc>
                <a:spcPct val="110000"/>
              </a:lnSpc>
              <a:buFont typeface="Georgia"/>
              <a:buChar char="●"/>
            </a:pPr>
            <a:r>
              <a:rPr lang="cs-CZ" sz="2400" baseline="30000" dirty="0" err="1">
                <a:solidFill>
                  <a:srgbClr val="47351A"/>
                </a:solidFill>
                <a:latin typeface="Open Sans"/>
              </a:rPr>
              <a:t>State</a:t>
            </a:r>
            <a:r>
              <a:rPr lang="cs-CZ" sz="2400" baseline="30000" dirty="0">
                <a:solidFill>
                  <a:srgbClr val="47351A"/>
                </a:solidFill>
                <a:latin typeface="Open Sans"/>
              </a:rPr>
              <a:t> </a:t>
            </a:r>
            <a:r>
              <a:rPr lang="cs-CZ" sz="2400" baseline="30000" dirty="0" err="1">
                <a:solidFill>
                  <a:srgbClr val="47351A"/>
                </a:solidFill>
                <a:latin typeface="Open Sans"/>
              </a:rPr>
              <a:t>system</a:t>
            </a:r>
            <a:r>
              <a:rPr lang="cs-CZ" sz="2400" baseline="30000" dirty="0">
                <a:solidFill>
                  <a:srgbClr val="47351A"/>
                </a:solidFill>
                <a:latin typeface="Open Sans"/>
              </a:rPr>
              <a:t>: 	</a:t>
            </a:r>
            <a:r>
              <a:rPr lang="cs-CZ" sz="2400" baseline="30000" dirty="0" err="1">
                <a:solidFill>
                  <a:srgbClr val="47351A"/>
                </a:solidFill>
                <a:latin typeface="Open Sans"/>
              </a:rPr>
              <a:t>republic</a:t>
            </a:r>
            <a:endParaRPr sz="2400" dirty="0"/>
          </a:p>
          <a:p>
            <a:pPr algn="just">
              <a:lnSpc>
                <a:spcPct val="110000"/>
              </a:lnSpc>
              <a:buFont typeface="Georgia"/>
              <a:buChar char="●"/>
            </a:pPr>
            <a:r>
              <a:rPr lang="cs-CZ" sz="2400" baseline="30000" dirty="0" err="1">
                <a:solidFill>
                  <a:srgbClr val="47351A"/>
                </a:solidFill>
                <a:latin typeface="Open Sans"/>
              </a:rPr>
              <a:t>Language</a:t>
            </a:r>
            <a:r>
              <a:rPr lang="cs-CZ" sz="2400" baseline="30000" dirty="0">
                <a:solidFill>
                  <a:srgbClr val="47351A"/>
                </a:solidFill>
                <a:latin typeface="Open Sans"/>
              </a:rPr>
              <a:t>:  Czech 94,9%, </a:t>
            </a:r>
            <a:r>
              <a:rPr lang="cs-CZ" sz="2400" baseline="30000" dirty="0" err="1">
                <a:solidFill>
                  <a:srgbClr val="47351A"/>
                </a:solidFill>
                <a:latin typeface="Open Sans"/>
              </a:rPr>
              <a:t>slovak</a:t>
            </a:r>
            <a:r>
              <a:rPr lang="cs-CZ" sz="2400" baseline="30000" dirty="0">
                <a:solidFill>
                  <a:srgbClr val="47351A"/>
                </a:solidFill>
                <a:latin typeface="Open Sans"/>
              </a:rPr>
              <a:t> 2%</a:t>
            </a:r>
            <a:endParaRPr sz="2400" dirty="0"/>
          </a:p>
          <a:p>
            <a:pPr algn="just">
              <a:lnSpc>
                <a:spcPct val="110000"/>
              </a:lnSpc>
              <a:buFont typeface="Georgia"/>
              <a:buChar char="●"/>
            </a:pPr>
            <a:r>
              <a:rPr lang="cs-CZ" sz="2400" baseline="30000" dirty="0">
                <a:solidFill>
                  <a:srgbClr val="47351A"/>
                </a:solidFill>
                <a:latin typeface="Open Sans"/>
              </a:rPr>
              <a:t>Religion: </a:t>
            </a:r>
            <a:r>
              <a:rPr lang="cs-CZ" sz="2400" baseline="30000" dirty="0" smtClean="0">
                <a:solidFill>
                  <a:srgbClr val="47351A"/>
                </a:solidFill>
                <a:latin typeface="Open Sans"/>
              </a:rPr>
              <a:t>Roman-</a:t>
            </a:r>
            <a:r>
              <a:rPr lang="cs-CZ" sz="2400" baseline="30000" dirty="0" err="1" smtClean="0">
                <a:solidFill>
                  <a:srgbClr val="47351A"/>
                </a:solidFill>
                <a:latin typeface="Open Sans"/>
              </a:rPr>
              <a:t>Catholic</a:t>
            </a:r>
            <a:r>
              <a:rPr lang="cs-CZ" sz="2400" baseline="30000" dirty="0" smtClean="0">
                <a:solidFill>
                  <a:srgbClr val="47351A"/>
                </a:solidFill>
                <a:latin typeface="Open Sans"/>
              </a:rPr>
              <a:t> </a:t>
            </a:r>
            <a:r>
              <a:rPr lang="cs-CZ" sz="2400" baseline="30000" dirty="0">
                <a:solidFill>
                  <a:srgbClr val="47351A"/>
                </a:solidFill>
                <a:latin typeface="Open Sans"/>
              </a:rPr>
              <a:t>(27%) 		</a:t>
            </a:r>
            <a:r>
              <a:rPr lang="cs-CZ" sz="2400" dirty="0" smtClean="0">
                <a:solidFill>
                  <a:srgbClr val="47351A"/>
                </a:solidFill>
                <a:latin typeface="Open Sans"/>
              </a:rPr>
              <a:t> </a:t>
            </a:r>
            <a:r>
              <a:rPr lang="cs-CZ" sz="2400" baseline="30000" dirty="0" err="1" smtClean="0">
                <a:solidFill>
                  <a:srgbClr val="47351A"/>
                </a:solidFill>
                <a:latin typeface="Open Sans"/>
              </a:rPr>
              <a:t>atheist</a:t>
            </a:r>
            <a:r>
              <a:rPr lang="cs-CZ" sz="2400" baseline="30000" dirty="0" smtClean="0">
                <a:solidFill>
                  <a:srgbClr val="47351A"/>
                </a:solidFill>
                <a:latin typeface="Open Sans"/>
              </a:rPr>
              <a:t> </a:t>
            </a:r>
            <a:r>
              <a:rPr lang="cs-CZ" sz="2400" baseline="30000" dirty="0">
                <a:solidFill>
                  <a:srgbClr val="47351A"/>
                </a:solidFill>
                <a:latin typeface="Open Sans"/>
              </a:rPr>
              <a:t>(59%)</a:t>
            </a:r>
            <a:endParaRPr sz="2400" dirty="0"/>
          </a:p>
          <a:p>
            <a:pPr algn="just">
              <a:lnSpc>
                <a:spcPct val="110000"/>
              </a:lnSpc>
              <a:buFont typeface="Georgia"/>
              <a:buChar char="●"/>
            </a:pPr>
            <a:r>
              <a:rPr lang="cs-CZ" sz="2400" baseline="30000" dirty="0" err="1">
                <a:solidFill>
                  <a:srgbClr val="47351A"/>
                </a:solidFill>
                <a:latin typeface="Open Sans"/>
              </a:rPr>
              <a:t>Currency</a:t>
            </a:r>
            <a:r>
              <a:rPr lang="cs-CZ" sz="2400" baseline="30000" dirty="0">
                <a:solidFill>
                  <a:srgbClr val="47351A"/>
                </a:solidFill>
                <a:latin typeface="Open Sans"/>
              </a:rPr>
              <a:t>: Czech </a:t>
            </a:r>
            <a:r>
              <a:rPr lang="cs-CZ" sz="2400" baseline="30000" dirty="0" err="1">
                <a:solidFill>
                  <a:srgbClr val="47351A"/>
                </a:solidFill>
                <a:latin typeface="Open Sans"/>
              </a:rPr>
              <a:t>crown</a:t>
            </a:r>
            <a:r>
              <a:rPr lang="cs-CZ" sz="2400" baseline="30000" dirty="0">
                <a:solidFill>
                  <a:srgbClr val="47351A"/>
                </a:solidFill>
                <a:latin typeface="Open Sans"/>
              </a:rPr>
              <a:t> (CZK)</a:t>
            </a:r>
            <a:endParaRPr sz="2400" dirty="0"/>
          </a:p>
          <a:p>
            <a:pPr algn="just">
              <a:lnSpc>
                <a:spcPct val="110000"/>
              </a:lnSpc>
              <a:buFont typeface="Georgia"/>
              <a:buChar char="●"/>
            </a:pPr>
            <a:r>
              <a:rPr lang="cs-CZ" sz="2400" baseline="30000" dirty="0" err="1">
                <a:solidFill>
                  <a:srgbClr val="47351A"/>
                </a:solidFill>
                <a:latin typeface="Open Sans"/>
              </a:rPr>
              <a:t>Capital</a:t>
            </a:r>
            <a:r>
              <a:rPr lang="cs-CZ" sz="2400" baseline="30000" dirty="0">
                <a:solidFill>
                  <a:srgbClr val="47351A"/>
                </a:solidFill>
                <a:latin typeface="Open Sans"/>
              </a:rPr>
              <a:t>: Prague</a:t>
            </a:r>
            <a:endParaRPr sz="24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548280" y="2054160"/>
            <a:ext cx="8046720" cy="2027160"/>
          </a:xfrm>
          <a:prstGeom prst="rect">
            <a:avLst/>
          </a:prstGeom>
        </p:spPr>
        <p:txBody>
          <a:bodyPr anchor="ctr"/>
          <a:lstStyle/>
          <a:p>
            <a:pPr algn="ctr">
              <a:lnSpc>
                <a:spcPct val="100000"/>
              </a:lnSpc>
            </a:pPr>
            <a:r>
              <a:rPr lang="en-US" sz="3500">
                <a:solidFill>
                  <a:srgbClr val="E00838"/>
                </a:solidFill>
                <a:latin typeface="Open Sans"/>
                <a:ea typeface="Open Sans"/>
              </a:rPr>
              <a:t>Schools to be visited by teachers from Goniadz</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547560" y="990720"/>
            <a:ext cx="8048160" cy="888480"/>
          </a:xfrm>
          <a:prstGeom prst="rect">
            <a:avLst/>
          </a:prstGeom>
        </p:spPr>
        <p:txBody>
          <a:bodyPr anchor="ctr"/>
          <a:lstStyle/>
          <a:p>
            <a:pPr>
              <a:lnSpc>
                <a:spcPct val="100000"/>
              </a:lnSpc>
            </a:pPr>
            <a:r>
              <a:rPr lang="en-US" sz="3600" b="1">
                <a:solidFill>
                  <a:srgbClr val="E00838"/>
                </a:solidFill>
                <a:latin typeface="Open Sans"/>
                <a:ea typeface="Open Sans"/>
              </a:rPr>
              <a:t>Elementary School K Dolům</a:t>
            </a:r>
            <a:endParaRPr/>
          </a:p>
        </p:txBody>
      </p:sp>
      <p:sp>
        <p:nvSpPr>
          <p:cNvPr id="259" name="TextShape 2"/>
          <p:cNvSpPr txBox="1"/>
          <p:nvPr/>
        </p:nvSpPr>
        <p:spPr>
          <a:xfrm>
            <a:off x="548280" y="2054160"/>
            <a:ext cx="3913560" cy="4196880"/>
          </a:xfrm>
          <a:prstGeom prst="rect">
            <a:avLst/>
          </a:prstGeom>
        </p:spPr>
        <p:txBody>
          <a:bodyPr/>
          <a:lstStyle/>
          <a:p>
            <a:pPr>
              <a:lnSpc>
                <a:spcPct val="100000"/>
              </a:lnSpc>
              <a:buFont typeface="Wingdings" charset="2"/>
              <a:buChar char=""/>
            </a:pPr>
            <a:r>
              <a:rPr lang="en-US" sz="1600" u="sng">
                <a:solidFill>
                  <a:srgbClr val="0000FF"/>
                </a:solidFill>
                <a:latin typeface="Open Sans"/>
                <a:ea typeface="Open Sans"/>
              </a:rPr>
              <a:t>http://www.zskdolum.cz/</a:t>
            </a:r>
            <a:endParaRPr/>
          </a:p>
          <a:p>
            <a:pPr>
              <a:lnSpc>
                <a:spcPct val="100000"/>
              </a:lnSpc>
            </a:pPr>
            <a:endParaRPr/>
          </a:p>
          <a:p>
            <a:pPr>
              <a:lnSpc>
                <a:spcPct val="100000"/>
              </a:lnSpc>
              <a:buFont typeface="Wingdings" charset="2"/>
              <a:buChar char=""/>
            </a:pPr>
            <a:r>
              <a:rPr lang="en-US" sz="1600">
                <a:solidFill>
                  <a:srgbClr val="474847"/>
                </a:solidFill>
                <a:latin typeface="Open Sans"/>
                <a:ea typeface="Open Sans"/>
              </a:rPr>
              <a:t>The Elementary School K Dolům claims to be based on individual approach towards its students in favor of making them feel welcome and healthy.</a:t>
            </a:r>
            <a:endParaRPr/>
          </a:p>
          <a:p>
            <a:pPr>
              <a:lnSpc>
                <a:spcPct val="100000"/>
              </a:lnSpc>
              <a:buFont typeface="Wingdings" charset="2"/>
              <a:buChar char=""/>
            </a:pPr>
            <a:r>
              <a:rPr lang="en-US" sz="1600">
                <a:solidFill>
                  <a:srgbClr val="474847"/>
                </a:solidFill>
                <a:latin typeface="Open Sans"/>
                <a:ea typeface="Open Sans"/>
              </a:rPr>
              <a:t>The school puts a special emphasis on teaching manners and ethics.</a:t>
            </a:r>
            <a:endParaRPr/>
          </a:p>
          <a:p>
            <a:pPr>
              <a:lnSpc>
                <a:spcPct val="100000"/>
              </a:lnSpc>
              <a:buFont typeface="Wingdings" charset="2"/>
              <a:buChar char=""/>
            </a:pPr>
            <a:r>
              <a:rPr lang="en-US" sz="1600">
                <a:solidFill>
                  <a:srgbClr val="474847"/>
                </a:solidFill>
                <a:latin typeface="Open Sans"/>
                <a:ea typeface="Open Sans"/>
              </a:rPr>
              <a:t>This elementary school encourages its students to become more educated in terms of ICT and by doing so it overruns the majority of the Czech elementary schools.</a:t>
            </a:r>
            <a:endParaRPr/>
          </a:p>
          <a:p>
            <a:pPr>
              <a:lnSpc>
                <a:spcPct val="100000"/>
              </a:lnSpc>
            </a:pPr>
            <a:endParaRPr/>
          </a:p>
        </p:txBody>
      </p:sp>
      <p:pic>
        <p:nvPicPr>
          <p:cNvPr id="260" name="Picture 2"/>
          <p:cNvPicPr/>
          <p:nvPr/>
        </p:nvPicPr>
        <p:blipFill>
          <a:blip r:embed="rId2"/>
          <a:stretch>
            <a:fillRect/>
          </a:stretch>
        </p:blipFill>
        <p:spPr>
          <a:xfrm>
            <a:off x="5564160" y="3894840"/>
            <a:ext cx="2907360" cy="1874160"/>
          </a:xfrm>
          <a:prstGeom prst="rect">
            <a:avLst/>
          </a:prstGeom>
          <a:ln w="9360">
            <a:noFill/>
          </a:ln>
        </p:spPr>
      </p:pic>
      <p:pic>
        <p:nvPicPr>
          <p:cNvPr id="261" name="Picture 4"/>
          <p:cNvPicPr/>
          <p:nvPr/>
        </p:nvPicPr>
        <p:blipFill>
          <a:blip r:embed="rId3"/>
          <a:stretch>
            <a:fillRect/>
          </a:stretch>
        </p:blipFill>
        <p:spPr>
          <a:xfrm>
            <a:off x="7405560" y="1256040"/>
            <a:ext cx="1190160" cy="9140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549360" y="990720"/>
            <a:ext cx="8044920" cy="891720"/>
          </a:xfrm>
          <a:prstGeom prst="rect">
            <a:avLst/>
          </a:prstGeom>
        </p:spPr>
        <p:txBody>
          <a:bodyPr anchor="ctr"/>
          <a:lstStyle/>
          <a:p>
            <a:pPr>
              <a:lnSpc>
                <a:spcPct val="100000"/>
              </a:lnSpc>
            </a:pPr>
            <a:r>
              <a:rPr lang="en-US" sz="3200" b="1">
                <a:solidFill>
                  <a:srgbClr val="E00838"/>
                </a:solidFill>
                <a:latin typeface="Open Sans"/>
                <a:ea typeface="Open Sans"/>
              </a:rPr>
              <a:t>Elementary School K Dolům</a:t>
            </a:r>
            <a:endParaRPr/>
          </a:p>
        </p:txBody>
      </p:sp>
      <p:pic>
        <p:nvPicPr>
          <p:cNvPr id="263" name="Picture 2"/>
          <p:cNvPicPr/>
          <p:nvPr/>
        </p:nvPicPr>
        <p:blipFill>
          <a:blip r:embed="rId2"/>
          <a:stretch>
            <a:fillRect/>
          </a:stretch>
        </p:blipFill>
        <p:spPr>
          <a:xfrm>
            <a:off x="549360" y="2098800"/>
            <a:ext cx="3609360" cy="2706840"/>
          </a:xfrm>
          <a:prstGeom prst="rect">
            <a:avLst/>
          </a:prstGeom>
          <a:ln w="9360">
            <a:noFill/>
          </a:ln>
        </p:spPr>
      </p:pic>
      <p:pic>
        <p:nvPicPr>
          <p:cNvPr id="264" name="Picture 4"/>
          <p:cNvPicPr/>
          <p:nvPr/>
        </p:nvPicPr>
        <p:blipFill>
          <a:blip r:embed="rId3"/>
          <a:stretch>
            <a:fillRect/>
          </a:stretch>
        </p:blipFill>
        <p:spPr>
          <a:xfrm>
            <a:off x="5477760" y="2200320"/>
            <a:ext cx="3116520" cy="2337480"/>
          </a:xfrm>
          <a:prstGeom prst="rect">
            <a:avLst/>
          </a:prstGeom>
          <a:ln>
            <a:noFill/>
          </a:ln>
        </p:spPr>
      </p:pic>
      <p:pic>
        <p:nvPicPr>
          <p:cNvPr id="265" name="Picture 6"/>
          <p:cNvPicPr/>
          <p:nvPr/>
        </p:nvPicPr>
        <p:blipFill>
          <a:blip r:embed="rId4"/>
          <a:stretch>
            <a:fillRect/>
          </a:stretch>
        </p:blipFill>
        <p:spPr>
          <a:xfrm>
            <a:off x="2897640" y="4243680"/>
            <a:ext cx="2521800" cy="22489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549360" y="990720"/>
            <a:ext cx="8044920" cy="891720"/>
          </a:xfrm>
          <a:prstGeom prst="rect">
            <a:avLst/>
          </a:prstGeom>
        </p:spPr>
        <p:txBody>
          <a:bodyPr anchor="ctr"/>
          <a:lstStyle/>
          <a:p>
            <a:pPr>
              <a:lnSpc>
                <a:spcPct val="100000"/>
              </a:lnSpc>
            </a:pPr>
            <a:r>
              <a:rPr lang="en-US" sz="3500" b="1">
                <a:solidFill>
                  <a:srgbClr val="E00838"/>
                </a:solidFill>
                <a:latin typeface="Open Sans"/>
                <a:ea typeface="Open Sans"/>
              </a:rPr>
              <a:t>Střední průmyslová škola dopravní</a:t>
            </a:r>
            <a:endParaRPr/>
          </a:p>
        </p:txBody>
      </p:sp>
      <p:sp>
        <p:nvSpPr>
          <p:cNvPr id="267" name="TextShape 2"/>
          <p:cNvSpPr txBox="1"/>
          <p:nvPr/>
        </p:nvSpPr>
        <p:spPr>
          <a:xfrm>
            <a:off x="393840" y="2128680"/>
            <a:ext cx="7796880" cy="4196880"/>
          </a:xfrm>
          <a:prstGeom prst="rect">
            <a:avLst/>
          </a:prstGeom>
        </p:spPr>
        <p:txBody>
          <a:bodyPr/>
          <a:lstStyle/>
          <a:p>
            <a:pPr>
              <a:lnSpc>
                <a:spcPct val="100000"/>
              </a:lnSpc>
              <a:buFont typeface="Wingdings" charset="2"/>
              <a:buChar char=""/>
            </a:pPr>
            <a:r>
              <a:rPr lang="en-US" u="sng">
                <a:solidFill>
                  <a:srgbClr val="0000FF"/>
                </a:solidFill>
                <a:latin typeface="Open Sans"/>
                <a:ea typeface="Open Sans"/>
              </a:rPr>
              <a:t>https://www.sps-dopravni.cz/</a:t>
            </a:r>
            <a:endParaRPr/>
          </a:p>
          <a:p>
            <a:pPr>
              <a:lnSpc>
                <a:spcPct val="100000"/>
              </a:lnSpc>
              <a:buFont typeface="Wingdings" charset="2"/>
              <a:buChar char=""/>
            </a:pPr>
            <a:r>
              <a:rPr lang="en-US">
                <a:solidFill>
                  <a:srgbClr val="474847"/>
                </a:solidFill>
                <a:latin typeface="Open Sans"/>
                <a:ea typeface="Open Sans"/>
              </a:rPr>
              <a:t>The school was founded more than 60 years ago and has a long tradition of high-quality teaching in technical fields.</a:t>
            </a:r>
            <a:endParaRPr/>
          </a:p>
          <a:p>
            <a:pPr>
              <a:lnSpc>
                <a:spcPct val="100000"/>
              </a:lnSpc>
              <a:buFont typeface="Wingdings" charset="2"/>
              <a:buChar char=""/>
            </a:pPr>
            <a:r>
              <a:rPr lang="en-US">
                <a:solidFill>
                  <a:srgbClr val="474847"/>
                </a:solidFill>
                <a:latin typeface="Open Sans"/>
                <a:ea typeface="Open Sans"/>
              </a:rPr>
              <a:t>Their methods are based on traditional methods and are continuously developing to include modern trends of theoretical teaching and hands-on learning in the workplace.</a:t>
            </a:r>
            <a:endParaRPr/>
          </a:p>
          <a:p>
            <a:pPr>
              <a:lnSpc>
                <a:spcPct val="100000"/>
              </a:lnSpc>
              <a:buFont typeface="Wingdings" charset="2"/>
              <a:buChar char=""/>
            </a:pPr>
            <a:r>
              <a:rPr lang="en-US">
                <a:solidFill>
                  <a:srgbClr val="474847"/>
                </a:solidFill>
                <a:latin typeface="Open Sans"/>
                <a:ea typeface="Open Sans"/>
              </a:rPr>
              <a:t>The practical training program takes place mainly in the last year of study in collaboration with Prague Public Transit Co., Inc. or in approved garages.</a:t>
            </a:r>
            <a:endParaRPr/>
          </a:p>
          <a:p>
            <a:pPr>
              <a:lnSpc>
                <a:spcPct val="100000"/>
              </a:lnSpc>
              <a:buFont typeface="Wingdings" charset="2"/>
              <a:buChar char=""/>
            </a:pPr>
            <a:r>
              <a:rPr lang="en-US">
                <a:solidFill>
                  <a:srgbClr val="474847"/>
                </a:solidFill>
                <a:latin typeface="Open Sans"/>
                <a:ea typeface="Open Sans"/>
              </a:rPr>
              <a:t>Consequently our students are able to gain valuable work experience during their studies. This experience would not be possible without the school curriculum and the close cooperation of qualified teachers and specialists from the field.</a:t>
            </a:r>
            <a:endParaRPr/>
          </a:p>
          <a:p>
            <a:pPr>
              <a:lnSpc>
                <a:spcPct val="100000"/>
              </a:lnSpc>
            </a:pPr>
            <a:endParaRPr/>
          </a:p>
          <a:p>
            <a:pPr>
              <a:lnSpc>
                <a:spcPct val="100000"/>
              </a:lnSpc>
            </a:pPr>
            <a:endParaRPr/>
          </a:p>
        </p:txBody>
      </p:sp>
      <p:pic>
        <p:nvPicPr>
          <p:cNvPr id="268" name="Picture 6"/>
          <p:cNvPicPr/>
          <p:nvPr/>
        </p:nvPicPr>
        <p:blipFill>
          <a:blip r:embed="rId2"/>
          <a:stretch>
            <a:fillRect/>
          </a:stretch>
        </p:blipFill>
        <p:spPr>
          <a:xfrm>
            <a:off x="6262560" y="1771560"/>
            <a:ext cx="2190240" cy="7138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 name="Picture 4"/>
          <p:cNvPicPr/>
          <p:nvPr/>
        </p:nvPicPr>
        <p:blipFill>
          <a:blip r:embed="rId2"/>
          <a:stretch>
            <a:fillRect/>
          </a:stretch>
        </p:blipFill>
        <p:spPr>
          <a:xfrm>
            <a:off x="595440" y="1318320"/>
            <a:ext cx="4406760" cy="2937960"/>
          </a:xfrm>
          <a:prstGeom prst="rect">
            <a:avLst/>
          </a:prstGeom>
          <a:ln>
            <a:noFill/>
          </a:ln>
        </p:spPr>
      </p:pic>
      <p:pic>
        <p:nvPicPr>
          <p:cNvPr id="270" name="Picture 6"/>
          <p:cNvPicPr/>
          <p:nvPr/>
        </p:nvPicPr>
        <p:blipFill>
          <a:blip r:embed="rId3"/>
          <a:stretch>
            <a:fillRect/>
          </a:stretch>
        </p:blipFill>
        <p:spPr>
          <a:xfrm>
            <a:off x="4412520" y="3306600"/>
            <a:ext cx="4015440" cy="300888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549360" y="990720"/>
            <a:ext cx="8044920" cy="891720"/>
          </a:xfrm>
          <a:prstGeom prst="rect">
            <a:avLst/>
          </a:prstGeom>
        </p:spPr>
        <p:txBody>
          <a:bodyPr anchor="ctr"/>
          <a:lstStyle/>
          <a:p>
            <a:pPr>
              <a:lnSpc>
                <a:spcPct val="100000"/>
              </a:lnSpc>
            </a:pPr>
            <a:r>
              <a:rPr lang="en-US" sz="2800" b="1">
                <a:solidFill>
                  <a:srgbClr val="E00838"/>
                </a:solidFill>
                <a:latin typeface="Open Sans"/>
                <a:ea typeface="Open Sans"/>
              </a:rPr>
              <a:t>Elementary school and kindergarten Grafická</a:t>
            </a:r>
            <a:endParaRPr/>
          </a:p>
        </p:txBody>
      </p:sp>
      <p:sp>
        <p:nvSpPr>
          <p:cNvPr id="272" name="TextShape 2"/>
          <p:cNvSpPr txBox="1"/>
          <p:nvPr/>
        </p:nvSpPr>
        <p:spPr>
          <a:xfrm>
            <a:off x="666360" y="2256120"/>
            <a:ext cx="8044920" cy="4196880"/>
          </a:xfrm>
          <a:prstGeom prst="rect">
            <a:avLst/>
          </a:prstGeom>
        </p:spPr>
        <p:txBody>
          <a:bodyPr/>
          <a:lstStyle/>
          <a:p>
            <a:pPr>
              <a:lnSpc>
                <a:spcPct val="100000"/>
              </a:lnSpc>
              <a:buFont typeface="Wingdings" charset="2"/>
              <a:buChar char=""/>
            </a:pPr>
            <a:r>
              <a:rPr lang="en-US" sz="2000" u="sng">
                <a:solidFill>
                  <a:srgbClr val="474847"/>
                </a:solidFill>
                <a:latin typeface="Open Sans"/>
                <a:ea typeface="Open Sans"/>
              </a:rPr>
              <a:t>https://www.zsgraficka.cz/zakladni-skola</a:t>
            </a:r>
            <a:endParaRPr/>
          </a:p>
          <a:p>
            <a:pPr>
              <a:lnSpc>
                <a:spcPct val="100000"/>
              </a:lnSpc>
              <a:buFont typeface="Wingdings" charset="2"/>
              <a:buChar char=""/>
            </a:pPr>
            <a:r>
              <a:rPr lang="en-US" sz="2000">
                <a:solidFill>
                  <a:srgbClr val="474847"/>
                </a:solidFill>
                <a:latin typeface="Open Sans"/>
                <a:ea typeface="Open Sans"/>
              </a:rPr>
              <a:t>Elementary school and kindergarten Grafická is an inclusive and multicultural school, visited by children of different nationalities, pupils from bilingual families, gifted children, and also children with special needs, such as disabilities or autism.</a:t>
            </a:r>
            <a:endParaRPr/>
          </a:p>
          <a:p>
            <a:pPr>
              <a:lnSpc>
                <a:spcPct val="100000"/>
              </a:lnSpc>
              <a:buFont typeface="Wingdings" charset="2"/>
              <a:buChar char=""/>
            </a:pPr>
            <a:r>
              <a:rPr lang="en-US" sz="2000">
                <a:solidFill>
                  <a:srgbClr val="474847"/>
                </a:solidFill>
                <a:latin typeface="Open Sans"/>
                <a:ea typeface="Open Sans"/>
              </a:rPr>
              <a:t>In cooperation with parents and other professionals, the school creates individual educational programs for each child.</a:t>
            </a:r>
            <a:endParaRPr/>
          </a:p>
          <a:p>
            <a:pPr>
              <a:lnSpc>
                <a:spcPct val="100000"/>
              </a:lnSpc>
              <a:buFont typeface="Wingdings" charset="2"/>
              <a:buChar char=""/>
            </a:pPr>
            <a:r>
              <a:rPr lang="en-US" sz="2000">
                <a:solidFill>
                  <a:srgbClr val="474847"/>
                </a:solidFill>
                <a:latin typeface="Open Sans"/>
                <a:ea typeface="Open Sans"/>
              </a:rPr>
              <a:t>Specialized pedagogues, teaching assistant, psychologist or speech therapist are available for children with special needs. In the afternoon pupils can for free attend tutoring.</a:t>
            </a:r>
            <a:endParaRPr/>
          </a:p>
          <a:p>
            <a:pPr>
              <a:lnSpc>
                <a:spcPct val="100000"/>
              </a:lnSpc>
              <a:buFont typeface="Wingdings" charset="2"/>
              <a:buChar char=""/>
            </a:pPr>
            <a:r>
              <a:rPr lang="en-US" sz="2000">
                <a:solidFill>
                  <a:srgbClr val="474847"/>
                </a:solidFill>
                <a:latin typeface="Open Sans"/>
                <a:ea typeface="Open Sans"/>
              </a:rPr>
              <a:t>The school also has IT classroom, interactive whiteboards, tablets.  </a:t>
            </a:r>
            <a:endParaRPr/>
          </a:p>
          <a:p>
            <a:pPr>
              <a:lnSpc>
                <a:spcPct val="100000"/>
              </a:lnSpc>
            </a:pPr>
            <a:endParaRPr/>
          </a:p>
        </p:txBody>
      </p:sp>
      <p:pic>
        <p:nvPicPr>
          <p:cNvPr id="273" name="Picture 2"/>
          <p:cNvPicPr/>
          <p:nvPr/>
        </p:nvPicPr>
        <p:blipFill>
          <a:blip r:embed="rId2"/>
          <a:stretch>
            <a:fillRect/>
          </a:stretch>
        </p:blipFill>
        <p:spPr>
          <a:xfrm>
            <a:off x="6407640" y="1661400"/>
            <a:ext cx="1971360" cy="980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 name="Picture 2"/>
          <p:cNvPicPr/>
          <p:nvPr/>
        </p:nvPicPr>
        <p:blipFill>
          <a:blip r:embed="rId2"/>
          <a:stretch>
            <a:fillRect/>
          </a:stretch>
        </p:blipFill>
        <p:spPr>
          <a:xfrm>
            <a:off x="570240" y="1382400"/>
            <a:ext cx="4415760" cy="2483640"/>
          </a:xfrm>
          <a:prstGeom prst="rect">
            <a:avLst/>
          </a:prstGeom>
          <a:ln>
            <a:noFill/>
          </a:ln>
        </p:spPr>
      </p:pic>
      <p:pic>
        <p:nvPicPr>
          <p:cNvPr id="275" name="Picture 4"/>
          <p:cNvPicPr/>
          <p:nvPr/>
        </p:nvPicPr>
        <p:blipFill>
          <a:blip r:embed="rId3"/>
          <a:stretch>
            <a:fillRect/>
          </a:stretch>
        </p:blipFill>
        <p:spPr>
          <a:xfrm>
            <a:off x="4777200" y="3327840"/>
            <a:ext cx="3657240" cy="2742840"/>
          </a:xfrm>
          <a:prstGeom prst="rect">
            <a:avLst/>
          </a:prstGeom>
          <a:ln>
            <a:noFill/>
          </a:ln>
        </p:spPr>
      </p:pic>
      <p:pic>
        <p:nvPicPr>
          <p:cNvPr id="276" name="Picture 6"/>
          <p:cNvPicPr/>
          <p:nvPr/>
        </p:nvPicPr>
        <p:blipFill>
          <a:blip r:embed="rId4"/>
          <a:stretch>
            <a:fillRect/>
          </a:stretch>
        </p:blipFill>
        <p:spPr>
          <a:xfrm>
            <a:off x="1051920" y="4050720"/>
            <a:ext cx="3243240" cy="2161800"/>
          </a:xfrm>
          <a:prstGeom prst="rect">
            <a:avLst/>
          </a:prstGeom>
          <a:ln>
            <a:noFill/>
          </a:ln>
        </p:spPr>
      </p:pic>
      <p:pic>
        <p:nvPicPr>
          <p:cNvPr id="277" name="Picture 8"/>
          <p:cNvPicPr/>
          <p:nvPr/>
        </p:nvPicPr>
        <p:blipFill>
          <a:blip r:embed="rId5"/>
          <a:stretch>
            <a:fillRect/>
          </a:stretch>
        </p:blipFill>
        <p:spPr>
          <a:xfrm>
            <a:off x="5773680" y="1504800"/>
            <a:ext cx="2466720" cy="122724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Shape 1"/>
          <p:cNvSpPr txBox="1"/>
          <p:nvPr/>
        </p:nvSpPr>
        <p:spPr>
          <a:xfrm>
            <a:off x="549360" y="990720"/>
            <a:ext cx="8044920" cy="891720"/>
          </a:xfrm>
          <a:prstGeom prst="rect">
            <a:avLst/>
          </a:prstGeom>
        </p:spPr>
        <p:txBody>
          <a:bodyPr anchor="ctr"/>
          <a:lstStyle/>
          <a:p>
            <a:pPr>
              <a:lnSpc>
                <a:spcPct val="100000"/>
              </a:lnSpc>
            </a:pPr>
            <a:r>
              <a:rPr lang="en-US" sz="3600" b="1">
                <a:solidFill>
                  <a:srgbClr val="E00838"/>
                </a:solidFill>
                <a:latin typeface="Open Sans"/>
                <a:ea typeface="Open Sans"/>
              </a:rPr>
              <a:t>Theoretical lessons</a:t>
            </a:r>
            <a:endParaRPr/>
          </a:p>
        </p:txBody>
      </p:sp>
      <p:sp>
        <p:nvSpPr>
          <p:cNvPr id="279" name="TextShape 2"/>
          <p:cNvSpPr txBox="1"/>
          <p:nvPr/>
        </p:nvSpPr>
        <p:spPr>
          <a:xfrm>
            <a:off x="549360" y="2054160"/>
            <a:ext cx="8044920" cy="4196880"/>
          </a:xfrm>
          <a:prstGeom prst="rect">
            <a:avLst/>
          </a:prstGeom>
        </p:spPr>
        <p:txBody>
          <a:bodyPr/>
          <a:lstStyle/>
          <a:p>
            <a:pPr>
              <a:lnSpc>
                <a:spcPct val="100000"/>
              </a:lnSpc>
              <a:buFont typeface="Wingdings" charset="2"/>
              <a:buChar char=""/>
            </a:pPr>
            <a:r>
              <a:rPr lang="en-US">
                <a:solidFill>
                  <a:srgbClr val="474847"/>
                </a:solidFill>
                <a:latin typeface="Open Sans"/>
                <a:ea typeface="Open Sans"/>
              </a:rPr>
              <a:t>introduction of ICT in schools - politics in this topic</a:t>
            </a:r>
            <a:endParaRPr/>
          </a:p>
          <a:p>
            <a:pPr>
              <a:lnSpc>
                <a:spcPct val="100000"/>
              </a:lnSpc>
              <a:buFont typeface="Wingdings" charset="2"/>
              <a:buChar char=""/>
            </a:pPr>
            <a:r>
              <a:rPr lang="en-US">
                <a:solidFill>
                  <a:srgbClr val="474847"/>
                </a:solidFill>
                <a:latin typeface="Open Sans"/>
                <a:ea typeface="Open Sans"/>
              </a:rPr>
              <a:t>general using of ICT and multimedia in education, ICT plans</a:t>
            </a:r>
            <a:endParaRPr/>
          </a:p>
          <a:p>
            <a:pPr>
              <a:lnSpc>
                <a:spcPct val="100000"/>
              </a:lnSpc>
              <a:buFont typeface="Wingdings" charset="2"/>
              <a:buChar char=""/>
            </a:pPr>
            <a:r>
              <a:rPr lang="en-US">
                <a:solidFill>
                  <a:srgbClr val="474847"/>
                </a:solidFill>
                <a:latin typeface="Open Sans"/>
                <a:ea typeface="Open Sans"/>
              </a:rPr>
              <a:t>teamwork in electronic documents</a:t>
            </a:r>
            <a:endParaRPr/>
          </a:p>
          <a:p>
            <a:pPr>
              <a:lnSpc>
                <a:spcPct val="100000"/>
              </a:lnSpc>
              <a:buFont typeface="Wingdings" charset="2"/>
              <a:buChar char=""/>
            </a:pPr>
            <a:r>
              <a:rPr lang="en-US">
                <a:solidFill>
                  <a:srgbClr val="474847"/>
                </a:solidFill>
                <a:latin typeface="Open Sans"/>
                <a:ea typeface="Open Sans"/>
              </a:rPr>
              <a:t>interactive tables, computers, tablets and its usage</a:t>
            </a:r>
            <a:endParaRPr/>
          </a:p>
          <a:p>
            <a:pPr>
              <a:lnSpc>
                <a:spcPct val="100000"/>
              </a:lnSpc>
              <a:buFont typeface="Wingdings" charset="2"/>
              <a:buChar char=""/>
            </a:pPr>
            <a:r>
              <a:rPr lang="en-US">
                <a:solidFill>
                  <a:srgbClr val="474847"/>
                </a:solidFill>
                <a:latin typeface="Open Sans"/>
                <a:ea typeface="Open Sans"/>
              </a:rPr>
              <a:t>education of employers through ICT</a:t>
            </a:r>
            <a:endParaRPr/>
          </a:p>
          <a:p>
            <a:pPr>
              <a:lnSpc>
                <a:spcPct val="100000"/>
              </a:lnSpc>
              <a:buFont typeface="Wingdings" charset="2"/>
              <a:buChar char=""/>
            </a:pPr>
            <a:r>
              <a:rPr lang="en-US">
                <a:solidFill>
                  <a:srgbClr val="474847"/>
                </a:solidFill>
                <a:latin typeface="Open Sans"/>
                <a:ea typeface="Open Sans"/>
              </a:rPr>
              <a:t>internet educational programmes, information system used at schools</a:t>
            </a:r>
            <a:endParaRPr/>
          </a:p>
          <a:p>
            <a:pPr>
              <a:lnSpc>
                <a:spcPct val="100000"/>
              </a:lnSpc>
              <a:buFont typeface="Wingdings" charset="2"/>
              <a:buChar char=""/>
            </a:pPr>
            <a:r>
              <a:rPr lang="en-US">
                <a:solidFill>
                  <a:srgbClr val="474847"/>
                </a:solidFill>
                <a:latin typeface="Open Sans"/>
                <a:ea typeface="Open Sans"/>
              </a:rPr>
              <a:t>acquaintance with new technologies, e-learning training systems and methodologies of making online courses </a:t>
            </a:r>
            <a:endParaRPr/>
          </a:p>
          <a:p>
            <a:pPr>
              <a:lnSpc>
                <a:spcPct val="100000"/>
              </a:lnSpc>
              <a:buFont typeface="Wingdings" charset="2"/>
              <a:buChar char=""/>
            </a:pPr>
            <a:r>
              <a:rPr lang="en-US">
                <a:solidFill>
                  <a:srgbClr val="474847"/>
                </a:solidFill>
                <a:latin typeface="Open Sans"/>
                <a:ea typeface="Open Sans"/>
              </a:rPr>
              <a:t>safety on the internet, copyright law</a:t>
            </a:r>
            <a:endParaRPr/>
          </a:p>
          <a:p>
            <a:pPr>
              <a:lnSpc>
                <a:spcPct val="100000"/>
              </a:lnSpc>
              <a:buFont typeface="Wingdings" charset="2"/>
              <a:buChar char=""/>
            </a:pPr>
            <a:r>
              <a:rPr lang="en-US">
                <a:solidFill>
                  <a:srgbClr val="474847"/>
                </a:solidFill>
                <a:latin typeface="Open Sans"/>
                <a:ea typeface="Open Sans"/>
              </a:rPr>
              <a:t>using computers and other technologies in children's free time</a:t>
            </a:r>
            <a:endParaRPr/>
          </a:p>
          <a:p>
            <a:pP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547560" y="990720"/>
            <a:ext cx="8048160" cy="888480"/>
          </a:xfrm>
          <a:prstGeom prst="rect">
            <a:avLst/>
          </a:prstGeom>
        </p:spPr>
        <p:txBody>
          <a:bodyPr anchor="ctr"/>
          <a:lstStyle/>
          <a:p>
            <a:pPr>
              <a:lnSpc>
                <a:spcPct val="100000"/>
              </a:lnSpc>
            </a:pPr>
            <a:r>
              <a:rPr lang="en-US" sz="3500">
                <a:solidFill>
                  <a:srgbClr val="E00838"/>
                </a:solidFill>
                <a:latin typeface="Open Sans"/>
                <a:ea typeface="Open Sans"/>
              </a:rPr>
              <a:t>Accommodation</a:t>
            </a:r>
            <a:endParaRPr/>
          </a:p>
        </p:txBody>
      </p:sp>
      <p:sp>
        <p:nvSpPr>
          <p:cNvPr id="281" name="TextShape 2"/>
          <p:cNvSpPr txBox="1"/>
          <p:nvPr/>
        </p:nvSpPr>
        <p:spPr>
          <a:xfrm>
            <a:off x="548280" y="2054160"/>
            <a:ext cx="3913560" cy="4196880"/>
          </a:xfrm>
          <a:prstGeom prst="rect">
            <a:avLst/>
          </a:prstGeom>
        </p:spPr>
        <p:txBody>
          <a:bodyPr/>
          <a:lstStyle/>
          <a:p>
            <a:pPr>
              <a:lnSpc>
                <a:spcPct val="100000"/>
              </a:lnSpc>
            </a:pPr>
            <a:r>
              <a:rPr lang="en-US" sz="2800">
                <a:solidFill>
                  <a:srgbClr val="474847"/>
                </a:solidFill>
                <a:latin typeface="Open Sans"/>
                <a:ea typeface="Open Sans"/>
              </a:rPr>
              <a:t>Plaza Alta Hotel</a:t>
            </a:r>
            <a:endParaRPr/>
          </a:p>
          <a:p>
            <a:pPr>
              <a:lnSpc>
                <a:spcPct val="100000"/>
              </a:lnSpc>
              <a:buFont typeface="Wingdings" charset="2"/>
              <a:buChar char=""/>
            </a:pPr>
            <a:r>
              <a:rPr lang="en-US" sz="2000">
                <a:solidFill>
                  <a:srgbClr val="474847"/>
                </a:solidFill>
                <a:latin typeface="Open Sans"/>
                <a:ea typeface="Open Sans"/>
              </a:rPr>
              <a:t>Modern, peaceful and eco-friendly. This  four-star hotel is the holder of the prestigious Ecolabel of the European Union. In quiet and green surroundings, ten minutes from Prague city centre with easy access by public transport, free Wi-Fi and delicious Mexican restaurant.</a:t>
            </a:r>
            <a:endParaRPr/>
          </a:p>
          <a:p>
            <a:pPr>
              <a:lnSpc>
                <a:spcPct val="100000"/>
              </a:lnSpc>
            </a:pPr>
            <a:endParaRPr/>
          </a:p>
        </p:txBody>
      </p:sp>
      <p:pic>
        <p:nvPicPr>
          <p:cNvPr id="282" name="Picture 2"/>
          <p:cNvPicPr/>
          <p:nvPr/>
        </p:nvPicPr>
        <p:blipFill>
          <a:blip r:embed="rId2"/>
          <a:stretch>
            <a:fillRect/>
          </a:stretch>
        </p:blipFill>
        <p:spPr>
          <a:xfrm>
            <a:off x="5205960" y="1879560"/>
            <a:ext cx="3120840" cy="2081520"/>
          </a:xfrm>
          <a:prstGeom prst="rect">
            <a:avLst/>
          </a:prstGeom>
          <a:ln w="9360">
            <a:noFill/>
          </a:ln>
        </p:spPr>
      </p:pic>
      <p:pic>
        <p:nvPicPr>
          <p:cNvPr id="283" name="Picture 4"/>
          <p:cNvPicPr/>
          <p:nvPr/>
        </p:nvPicPr>
        <p:blipFill>
          <a:blip r:embed="rId3"/>
          <a:stretch>
            <a:fillRect/>
          </a:stretch>
        </p:blipFill>
        <p:spPr>
          <a:xfrm>
            <a:off x="4532400" y="4103640"/>
            <a:ext cx="2863800" cy="2004480"/>
          </a:xfrm>
          <a:prstGeom prst="rect">
            <a:avLst/>
          </a:prstGeom>
          <a:ln>
            <a:noFill/>
          </a:ln>
        </p:spPr>
      </p:pic>
      <p:pic>
        <p:nvPicPr>
          <p:cNvPr id="284" name="Picture 10"/>
          <p:cNvPicPr/>
          <p:nvPr/>
        </p:nvPicPr>
        <p:blipFill>
          <a:blip r:embed="rId4"/>
          <a:stretch>
            <a:fillRect/>
          </a:stretch>
        </p:blipFill>
        <p:spPr>
          <a:xfrm>
            <a:off x="4159440" y="1852920"/>
            <a:ext cx="745560" cy="7455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Shape 1"/>
          <p:cNvSpPr txBox="1"/>
          <p:nvPr/>
        </p:nvSpPr>
        <p:spPr>
          <a:xfrm>
            <a:off x="548280" y="2055960"/>
            <a:ext cx="8046720" cy="2031480"/>
          </a:xfrm>
          <a:prstGeom prst="rect">
            <a:avLst/>
          </a:prstGeom>
        </p:spPr>
        <p:txBody>
          <a:bodyPr anchor="ctr"/>
          <a:lstStyle/>
          <a:p>
            <a:pPr algn="ctr">
              <a:lnSpc>
                <a:spcPct val="100000"/>
              </a:lnSpc>
            </a:pPr>
            <a:r>
              <a:rPr lang="en-US" sz="3500">
                <a:solidFill>
                  <a:srgbClr val="E00838"/>
                </a:solidFill>
                <a:latin typeface="Open Sans"/>
                <a:ea typeface="Open Sans"/>
              </a:rPr>
              <a:t>Thank you for your attention.</a:t>
            </a:r>
            <a:endParaRPr/>
          </a:p>
        </p:txBody>
      </p:sp>
      <p:sp>
        <p:nvSpPr>
          <p:cNvPr id="286" name="TextShape 2"/>
          <p:cNvSpPr txBox="1"/>
          <p:nvPr/>
        </p:nvSpPr>
        <p:spPr>
          <a:xfrm>
            <a:off x="548280" y="4572000"/>
            <a:ext cx="8046720" cy="1066320"/>
          </a:xfrm>
          <a:prstGeom prst="rect">
            <a:avLst/>
          </a:prstGeom>
        </p:spPr>
        <p:txBody>
          <a:bodyPr/>
          <a:lstStyle/>
          <a:p>
            <a:pPr algn="ctr">
              <a:lnSpc>
                <a:spcPct val="100000"/>
              </a:lnSpc>
            </a:pPr>
            <a:r>
              <a:rPr lang="cs-CZ" sz="1600" b="1">
                <a:solidFill>
                  <a:srgbClr val="949594"/>
                </a:solidFill>
                <a:latin typeface="Open Sans"/>
                <a:ea typeface="Open Sans"/>
              </a:rPr>
              <a:t>Katerina Grecova</a:t>
            </a:r>
            <a:endParaRPr/>
          </a:p>
          <a:p>
            <a:pPr algn="ctr">
              <a:lnSpc>
                <a:spcPct val="100000"/>
              </a:lnSpc>
            </a:pPr>
            <a:r>
              <a:rPr lang="cs-CZ" sz="1600" u="sng">
                <a:solidFill>
                  <a:srgbClr val="0000FF"/>
                </a:solidFill>
                <a:latin typeface="Open Sans"/>
                <a:ea typeface="Open Sans"/>
              </a:rPr>
              <a:t>katerina.grecova@eracr.cz</a:t>
            </a:r>
            <a:endParaRPr/>
          </a:p>
          <a:p>
            <a:pPr algn="ctr">
              <a:lnSpc>
                <a:spcPct val="100000"/>
              </a:lnSpc>
            </a:pPr>
            <a:r>
              <a:rPr lang="cs-CZ" sz="1600">
                <a:solidFill>
                  <a:srgbClr val="949594"/>
                </a:solidFill>
                <a:latin typeface="Open Sans"/>
                <a:ea typeface="Open Sans"/>
              </a:rPr>
              <a:t>phone: 00420 779 970 906</a:t>
            </a:r>
            <a:endParaRPr/>
          </a:p>
          <a:p>
            <a:pPr algn="ctr">
              <a:lnSpc>
                <a:spcPct val="100000"/>
              </a:lnSpc>
            </a:pPr>
            <a:r>
              <a:rPr lang="cs-CZ" sz="1600">
                <a:solidFill>
                  <a:srgbClr val="949594"/>
                </a:solidFill>
                <a:latin typeface="Open Sans"/>
                <a:ea typeface="Open Sans"/>
              </a:rPr>
              <a:t>private phone: 00420 721 445 346</a:t>
            </a:r>
            <a:endParaRPr/>
          </a:p>
          <a:p>
            <a:pPr algn="ctr">
              <a:lnSpc>
                <a:spcPct val="100000"/>
              </a:lnSpc>
            </a:pP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Basic facts about the Czech Republic</a:t>
            </a:r>
            <a:endParaRPr/>
          </a:p>
        </p:txBody>
      </p:sp>
      <p:sp>
        <p:nvSpPr>
          <p:cNvPr id="192" name="TextShape 2"/>
          <p:cNvSpPr txBox="1"/>
          <p:nvPr/>
        </p:nvSpPr>
        <p:spPr>
          <a:xfrm>
            <a:off x="549360" y="2054160"/>
            <a:ext cx="8044920" cy="4196880"/>
          </a:xfrm>
          <a:prstGeom prst="rect">
            <a:avLst/>
          </a:prstGeom>
        </p:spPr>
        <p:txBody>
          <a:bodyPr/>
          <a:lstStyle/>
          <a:p>
            <a:pPr>
              <a:lnSpc>
                <a:spcPct val="100000"/>
              </a:lnSpc>
            </a:pPr>
            <a:endParaRPr/>
          </a:p>
          <a:p>
            <a:pPr>
              <a:lnSpc>
                <a:spcPct val="100000"/>
              </a:lnSpc>
            </a:pPr>
            <a:endParaRPr/>
          </a:p>
        </p:txBody>
      </p:sp>
      <p:pic>
        <p:nvPicPr>
          <p:cNvPr id="193" name="Picture 7"/>
          <p:cNvPicPr/>
          <p:nvPr/>
        </p:nvPicPr>
        <p:blipFill>
          <a:blip r:embed="rId2"/>
          <a:stretch>
            <a:fillRect/>
          </a:stretch>
        </p:blipFill>
        <p:spPr>
          <a:xfrm>
            <a:off x="1878840" y="2732760"/>
            <a:ext cx="2158560" cy="1437840"/>
          </a:xfrm>
          <a:prstGeom prst="rect">
            <a:avLst/>
          </a:prstGeom>
          <a:ln>
            <a:noFill/>
          </a:ln>
        </p:spPr>
      </p:pic>
      <p:sp>
        <p:nvSpPr>
          <p:cNvPr id="194" name="CustomShape 3"/>
          <p:cNvSpPr/>
          <p:nvPr/>
        </p:nvSpPr>
        <p:spPr>
          <a:xfrm>
            <a:off x="1329840" y="4481640"/>
            <a:ext cx="6483960" cy="364680"/>
          </a:xfrm>
          <a:prstGeom prst="rect">
            <a:avLst/>
          </a:prstGeom>
          <a:noFill/>
          <a:ln>
            <a:noFill/>
          </a:ln>
        </p:spPr>
        <p:txBody>
          <a:bodyPr lIns="90000" tIns="45000" rIns="90000" bIns="45000"/>
          <a:lstStyle/>
          <a:p>
            <a:pPr>
              <a:lnSpc>
                <a:spcPct val="100000"/>
              </a:lnSpc>
            </a:pPr>
            <a:r>
              <a:rPr lang="cs-CZ">
                <a:solidFill>
                  <a:srgbClr val="47351A"/>
                </a:solidFill>
                <a:latin typeface="Open Sans"/>
              </a:rPr>
              <a:t>Flag of the Czech Republic                Czech State Emblem</a:t>
            </a:r>
            <a:endParaRPr/>
          </a:p>
        </p:txBody>
      </p:sp>
      <p:pic>
        <p:nvPicPr>
          <p:cNvPr id="195" name="Picture 8"/>
          <p:cNvPicPr/>
          <p:nvPr/>
        </p:nvPicPr>
        <p:blipFill>
          <a:blip r:embed="rId3"/>
          <a:stretch>
            <a:fillRect/>
          </a:stretch>
        </p:blipFill>
        <p:spPr>
          <a:xfrm>
            <a:off x="5520960" y="2446200"/>
            <a:ext cx="1590120" cy="193356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additive="repl">
                                        <p:cTn id="7" dur="1000"/>
                                        <p:tgtEl>
                                          <p:spTgt spid="193"/>
                                        </p:tgtEl>
                                      </p:cBhvr>
                                    </p:animEffect>
                                    <p:anim calcmode="lin" valueType="num">
                                      <p:cBhvr additive="repl">
                                        <p:cTn id="8" dur="1000" fill="hold"/>
                                        <p:tgtEl>
                                          <p:spTgt spid="193"/>
                                        </p:tgtEl>
                                        <p:attrNameLst>
                                          <p:attrName>ppt_x</p:attrName>
                                        </p:attrNameLst>
                                      </p:cBhvr>
                                      <p:tavLst>
                                        <p:tav tm="0">
                                          <p:val>
                                            <p:strVal val="#ppt_x"/>
                                          </p:val>
                                        </p:tav>
                                        <p:tav tm="100000">
                                          <p:val>
                                            <p:strVal val="#ppt_x"/>
                                          </p:val>
                                        </p:tav>
                                      </p:tavLst>
                                    </p:anim>
                                    <p:anim calcmode="lin" valueType="num">
                                      <p:cBhvr additive="repl">
                                        <p:cTn id="9" dur="1000" fill="hold"/>
                                        <p:tgtEl>
                                          <p:spTgt spid="1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fill="hold" nodeType="afterEffect">
                                  <p:stCondLst>
                                    <p:cond delay="0"/>
                                  </p:stCondLst>
                                  <p:childTnLst>
                                    <p:set>
                                      <p:cBhvr>
                                        <p:cTn id="12" dur="1" fill="hold">
                                          <p:stCondLst>
                                            <p:cond delay="0"/>
                                          </p:stCondLst>
                                        </p:cTn>
                                        <p:tgtEl>
                                          <p:spTgt spid="195"/>
                                        </p:tgtEl>
                                        <p:attrNameLst>
                                          <p:attrName>style.visibility</p:attrName>
                                        </p:attrNameLst>
                                      </p:cBhvr>
                                      <p:to>
                                        <p:strVal val="visible"/>
                                      </p:to>
                                    </p:set>
                                    <p:animEffect transition="in" filter="fade">
                                      <p:cBhvr additive="repl">
                                        <p:cTn id="13" dur="1000"/>
                                        <p:tgtEl>
                                          <p:spTgt spid="195"/>
                                        </p:tgtEl>
                                      </p:cBhvr>
                                    </p:animEffect>
                                    <p:anim calcmode="lin" valueType="num">
                                      <p:cBhvr additive="repl">
                                        <p:cTn id="14" dur="1000" fill="hold"/>
                                        <p:tgtEl>
                                          <p:spTgt spid="195"/>
                                        </p:tgtEl>
                                        <p:attrNameLst>
                                          <p:attrName>ppt_x</p:attrName>
                                        </p:attrNameLst>
                                      </p:cBhvr>
                                      <p:tavLst>
                                        <p:tav tm="0">
                                          <p:val>
                                            <p:strVal val="#ppt_x"/>
                                          </p:val>
                                        </p:tav>
                                        <p:tav tm="100000">
                                          <p:val>
                                            <p:strVal val="#ppt_x"/>
                                          </p:val>
                                        </p:tav>
                                      </p:tavLst>
                                    </p:anim>
                                    <p:anim calcmode="lin" valueType="num">
                                      <p:cBhvr additive="repl">
                                        <p:cTn id="15" dur="1000" fill="hold"/>
                                        <p:tgtEl>
                                          <p:spTgt spid="19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fill="hold" nodeType="afterEffect">
                                  <p:stCondLst>
                                    <p:cond delay="0"/>
                                  </p:stCondLst>
                                  <p:childTnLst>
                                    <p:set>
                                      <p:cBhvr>
                                        <p:cTn id="18" dur="1" fill="hold">
                                          <p:stCondLst>
                                            <p:cond delay="0"/>
                                          </p:stCondLst>
                                        </p:cTn>
                                        <p:tgtEl>
                                          <p:spTgt spid="194"/>
                                        </p:tgtEl>
                                        <p:attrNameLst>
                                          <p:attrName>style.visibility</p:attrName>
                                        </p:attrNameLst>
                                      </p:cBhvr>
                                      <p:to>
                                        <p:strVal val="visible"/>
                                      </p:to>
                                    </p:set>
                                    <p:animEffect transition="in" filter="fade">
                                      <p:cBhvr additive="repl">
                                        <p:cTn id="19" dur="1000"/>
                                        <p:tgtEl>
                                          <p:spTgt spid="194"/>
                                        </p:tgtEl>
                                      </p:cBhvr>
                                    </p:animEffect>
                                    <p:anim calcmode="lin" valueType="num">
                                      <p:cBhvr additive="repl">
                                        <p:cTn id="20" dur="1000" fill="hold"/>
                                        <p:tgtEl>
                                          <p:spTgt spid="194"/>
                                        </p:tgtEl>
                                        <p:attrNameLst>
                                          <p:attrName>ppt_x</p:attrName>
                                        </p:attrNameLst>
                                      </p:cBhvr>
                                      <p:tavLst>
                                        <p:tav tm="0">
                                          <p:val>
                                            <p:strVal val="#ppt_x"/>
                                          </p:val>
                                        </p:tav>
                                        <p:tav tm="100000">
                                          <p:val>
                                            <p:strVal val="#ppt_x"/>
                                          </p:val>
                                        </p:tav>
                                      </p:tavLst>
                                    </p:anim>
                                    <p:anim calcmode="lin" valueType="num">
                                      <p:cBhvr additive="repl">
                                        <p:cTn id="21"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Basic facts about the Czech Republic</a:t>
            </a:r>
            <a:endParaRPr/>
          </a:p>
        </p:txBody>
      </p:sp>
      <p:pic>
        <p:nvPicPr>
          <p:cNvPr id="197" name="Zástupný symbol pro obsah 3"/>
          <p:cNvPicPr/>
          <p:nvPr/>
        </p:nvPicPr>
        <p:blipFill>
          <a:blip r:embed="rId2"/>
          <a:stretch>
            <a:fillRect/>
          </a:stretch>
        </p:blipFill>
        <p:spPr>
          <a:xfrm>
            <a:off x="1265400" y="2054160"/>
            <a:ext cx="6613200" cy="3757680"/>
          </a:xfrm>
          <a:prstGeom prst="rect">
            <a:avLst/>
          </a:prstGeom>
          <a:ln w="9360">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Picture 2"/>
          <p:cNvPicPr/>
          <p:nvPr/>
        </p:nvPicPr>
        <p:blipFill>
          <a:blip r:embed="rId2"/>
          <a:stretch>
            <a:fillRect/>
          </a:stretch>
        </p:blipFill>
        <p:spPr>
          <a:xfrm>
            <a:off x="670680" y="1520640"/>
            <a:ext cx="7830000" cy="4414680"/>
          </a:xfrm>
          <a:prstGeom prst="rect">
            <a:avLst/>
          </a:prstGeom>
          <a:ln>
            <a:noFill/>
          </a:ln>
        </p:spPr>
      </p:pic>
      <p:sp>
        <p:nvSpPr>
          <p:cNvPr id="199" name="CustomShape 1"/>
          <p:cNvSpPr/>
          <p:nvPr/>
        </p:nvSpPr>
        <p:spPr>
          <a:xfrm>
            <a:off x="571320" y="2786040"/>
            <a:ext cx="7929360" cy="1285560"/>
          </a:xfrm>
          <a:prstGeom prst="leftRightArrow">
            <a:avLst>
              <a:gd name="adj1" fmla="val 50000"/>
              <a:gd name="adj2" fmla="val 50000"/>
            </a:avLst>
          </a:prstGeom>
          <a:solidFill>
            <a:srgbClr val="4F81BD"/>
          </a:solidFill>
          <a:ln w="25560">
            <a:solidFill>
              <a:srgbClr val="3A5F8B"/>
            </a:solidFill>
            <a:round/>
          </a:ln>
        </p:spPr>
      </p:sp>
      <p:sp>
        <p:nvSpPr>
          <p:cNvPr id="200" name="CustomShape 2"/>
          <p:cNvSpPr/>
          <p:nvPr/>
        </p:nvSpPr>
        <p:spPr>
          <a:xfrm>
            <a:off x="2786040" y="3143160"/>
            <a:ext cx="2999880" cy="577800"/>
          </a:xfrm>
          <a:prstGeom prst="rect">
            <a:avLst/>
          </a:prstGeom>
          <a:noFill/>
          <a:ln>
            <a:noFill/>
          </a:ln>
        </p:spPr>
        <p:txBody>
          <a:bodyPr lIns="90000" tIns="45000" rIns="90000" bIns="45000"/>
          <a:lstStyle/>
          <a:p>
            <a:pPr algn="ctr">
              <a:lnSpc>
                <a:spcPct val="100000"/>
              </a:lnSpc>
            </a:pPr>
            <a:r>
              <a:rPr lang="cs-CZ" sz="3200" b="1">
                <a:solidFill>
                  <a:srgbClr val="474847"/>
                </a:solidFill>
                <a:latin typeface="Arial"/>
              </a:rPr>
              <a:t>493 km</a:t>
            </a:r>
            <a:endParaRPr/>
          </a:p>
        </p:txBody>
      </p:sp>
      <p:sp>
        <p:nvSpPr>
          <p:cNvPr id="201" name="CustomShape 3"/>
          <p:cNvSpPr/>
          <p:nvPr/>
        </p:nvSpPr>
        <p:spPr>
          <a:xfrm rot="5400000">
            <a:off x="837720" y="2521800"/>
            <a:ext cx="4571640" cy="1814040"/>
          </a:xfrm>
          <a:prstGeom prst="leftRightArrow">
            <a:avLst>
              <a:gd name="adj1" fmla="val 50000"/>
              <a:gd name="adj2" fmla="val 50000"/>
            </a:avLst>
          </a:prstGeom>
          <a:solidFill>
            <a:srgbClr val="4F81BD"/>
          </a:solidFill>
          <a:ln w="25560">
            <a:solidFill>
              <a:srgbClr val="3A5F8B"/>
            </a:solidFill>
            <a:round/>
          </a:ln>
        </p:spPr>
      </p:sp>
      <p:sp>
        <p:nvSpPr>
          <p:cNvPr id="202" name="CustomShape 4"/>
          <p:cNvSpPr/>
          <p:nvPr/>
        </p:nvSpPr>
        <p:spPr>
          <a:xfrm>
            <a:off x="2648520" y="2857320"/>
            <a:ext cx="1036440" cy="1065240"/>
          </a:xfrm>
          <a:prstGeom prst="rect">
            <a:avLst/>
          </a:prstGeom>
          <a:noFill/>
          <a:ln>
            <a:noFill/>
          </a:ln>
        </p:spPr>
        <p:txBody>
          <a:bodyPr lIns="90000" tIns="45000" rIns="90000" bIns="45000"/>
          <a:lstStyle/>
          <a:p>
            <a:pPr algn="ctr">
              <a:lnSpc>
                <a:spcPct val="100000"/>
              </a:lnSpc>
            </a:pPr>
            <a:r>
              <a:rPr lang="cs-CZ" sz="3200" b="1">
                <a:solidFill>
                  <a:srgbClr val="474847"/>
                </a:solidFill>
                <a:latin typeface="Arial"/>
              </a:rPr>
              <a:t>273 km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549360" y="990720"/>
            <a:ext cx="8044920" cy="891720"/>
          </a:xfrm>
          <a:prstGeom prst="rect">
            <a:avLst/>
          </a:prstGeom>
        </p:spPr>
        <p:txBody>
          <a:bodyPr anchor="ctr"/>
          <a:lstStyle/>
          <a:p>
            <a:endParaRPr/>
          </a:p>
        </p:txBody>
      </p:sp>
      <p:sp>
        <p:nvSpPr>
          <p:cNvPr id="204" name="TextShape 2"/>
          <p:cNvSpPr txBox="1"/>
          <p:nvPr/>
        </p:nvSpPr>
        <p:spPr>
          <a:xfrm>
            <a:off x="549360" y="2054160"/>
            <a:ext cx="8044920" cy="4196880"/>
          </a:xfrm>
          <a:prstGeom prst="rect">
            <a:avLst/>
          </a:prstGeom>
        </p:spPr>
        <p:txBody>
          <a:bodyPr/>
          <a:lstStyle/>
          <a:p>
            <a:endParaRPr/>
          </a:p>
        </p:txBody>
      </p:sp>
      <p:pic>
        <p:nvPicPr>
          <p:cNvPr id="205" name="Picture 2"/>
          <p:cNvPicPr/>
          <p:nvPr/>
        </p:nvPicPr>
        <p:blipFill>
          <a:blip r:embed="rId2"/>
          <a:stretch>
            <a:fillRect/>
          </a:stretch>
        </p:blipFill>
        <p:spPr>
          <a:xfrm>
            <a:off x="549360" y="1178640"/>
            <a:ext cx="8235000" cy="4643280"/>
          </a:xfrm>
          <a:prstGeom prst="rect">
            <a:avLst/>
          </a:prstGeom>
          <a:ln>
            <a:noFill/>
          </a:ln>
        </p:spPr>
      </p:pic>
      <p:sp>
        <p:nvSpPr>
          <p:cNvPr id="206" name="CustomShape 3"/>
          <p:cNvSpPr/>
          <p:nvPr/>
        </p:nvSpPr>
        <p:spPr>
          <a:xfrm>
            <a:off x="4572000" y="3429000"/>
            <a:ext cx="1999800" cy="642600"/>
          </a:xfrm>
          <a:prstGeom prst="rightArrow">
            <a:avLst>
              <a:gd name="adj1" fmla="val 50000"/>
              <a:gd name="adj2" fmla="val 50000"/>
            </a:avLst>
          </a:prstGeom>
          <a:solidFill>
            <a:srgbClr val="4F81BD"/>
          </a:solidFill>
          <a:ln w="25560">
            <a:solidFill>
              <a:srgbClr val="3A5F8B"/>
            </a:solidFill>
            <a:round/>
          </a:ln>
        </p:spPr>
      </p:sp>
      <p:sp>
        <p:nvSpPr>
          <p:cNvPr id="207" name="CustomShape 4"/>
          <p:cNvSpPr/>
          <p:nvPr/>
        </p:nvSpPr>
        <p:spPr>
          <a:xfrm>
            <a:off x="4689000" y="3500280"/>
            <a:ext cx="1557000" cy="456120"/>
          </a:xfrm>
          <a:prstGeom prst="rect">
            <a:avLst/>
          </a:prstGeom>
          <a:noFill/>
          <a:ln>
            <a:noFill/>
          </a:ln>
        </p:spPr>
        <p:txBody>
          <a:bodyPr lIns="90000" tIns="45000" rIns="90000" bIns="45000"/>
          <a:lstStyle/>
          <a:p>
            <a:pPr algn="ctr">
              <a:lnSpc>
                <a:spcPct val="100000"/>
              </a:lnSpc>
            </a:pPr>
            <a:r>
              <a:rPr lang="cs-CZ" sz="2400" b="1">
                <a:solidFill>
                  <a:srgbClr val="474847"/>
                </a:solidFill>
                <a:latin typeface="Arial"/>
              </a:rPr>
              <a:t>Olomouc</a:t>
            </a:r>
            <a:endParaRPr/>
          </a:p>
        </p:txBody>
      </p:sp>
      <p:sp>
        <p:nvSpPr>
          <p:cNvPr id="208" name="CustomShape 5"/>
          <p:cNvSpPr/>
          <p:nvPr/>
        </p:nvSpPr>
        <p:spPr>
          <a:xfrm>
            <a:off x="7349040" y="1143000"/>
            <a:ext cx="749880" cy="2142720"/>
          </a:xfrm>
          <a:prstGeom prst="downArrow">
            <a:avLst>
              <a:gd name="adj1" fmla="val 50000"/>
              <a:gd name="adj2" fmla="val 50000"/>
            </a:avLst>
          </a:prstGeom>
          <a:solidFill>
            <a:srgbClr val="4F81BD"/>
          </a:solidFill>
          <a:ln w="25560">
            <a:solidFill>
              <a:srgbClr val="3A5F8B"/>
            </a:solidFill>
            <a:round/>
          </a:ln>
        </p:spPr>
      </p:sp>
      <p:sp>
        <p:nvSpPr>
          <p:cNvPr id="209" name="CustomShape 6"/>
          <p:cNvSpPr/>
          <p:nvPr/>
        </p:nvSpPr>
        <p:spPr>
          <a:xfrm>
            <a:off x="7041960" y="1792440"/>
            <a:ext cx="1490040" cy="456120"/>
          </a:xfrm>
          <a:prstGeom prst="rect">
            <a:avLst/>
          </a:prstGeom>
          <a:noFill/>
          <a:ln>
            <a:noFill/>
          </a:ln>
        </p:spPr>
        <p:txBody>
          <a:bodyPr lIns="90000" tIns="45000" rIns="90000" bIns="45000"/>
          <a:lstStyle/>
          <a:p>
            <a:pPr>
              <a:lnSpc>
                <a:spcPct val="100000"/>
              </a:lnSpc>
            </a:pPr>
            <a:r>
              <a:rPr lang="cs-CZ" sz="2400" b="1">
                <a:solidFill>
                  <a:srgbClr val="474847"/>
                </a:solidFill>
                <a:latin typeface="Arial"/>
              </a:rPr>
              <a:t>Ostrava</a:t>
            </a:r>
            <a:endParaRPr/>
          </a:p>
        </p:txBody>
      </p:sp>
      <p:sp>
        <p:nvSpPr>
          <p:cNvPr id="210" name="CustomShape 7"/>
          <p:cNvSpPr/>
          <p:nvPr/>
        </p:nvSpPr>
        <p:spPr>
          <a:xfrm>
            <a:off x="1607400" y="2711880"/>
            <a:ext cx="1785600" cy="642600"/>
          </a:xfrm>
          <a:prstGeom prst="rightArrow">
            <a:avLst>
              <a:gd name="adj1" fmla="val 50000"/>
              <a:gd name="adj2" fmla="val 50000"/>
            </a:avLst>
          </a:prstGeom>
          <a:solidFill>
            <a:srgbClr val="4F81BD"/>
          </a:solidFill>
          <a:ln w="25560">
            <a:solidFill>
              <a:srgbClr val="3A5F8B"/>
            </a:solidFill>
            <a:round/>
          </a:ln>
        </p:spPr>
      </p:sp>
      <p:sp>
        <p:nvSpPr>
          <p:cNvPr id="211" name="CustomShape 8"/>
          <p:cNvSpPr/>
          <p:nvPr/>
        </p:nvSpPr>
        <p:spPr>
          <a:xfrm>
            <a:off x="1750320" y="2783520"/>
            <a:ext cx="1428480" cy="456120"/>
          </a:xfrm>
          <a:prstGeom prst="rect">
            <a:avLst/>
          </a:prstGeom>
          <a:noFill/>
          <a:ln>
            <a:noFill/>
          </a:ln>
        </p:spPr>
        <p:txBody>
          <a:bodyPr lIns="90000" tIns="45000" rIns="90000" bIns="45000"/>
          <a:lstStyle/>
          <a:p>
            <a:pPr algn="ctr">
              <a:lnSpc>
                <a:spcPct val="100000"/>
              </a:lnSpc>
            </a:pPr>
            <a:r>
              <a:rPr lang="cs-CZ" sz="2400" b="1">
                <a:solidFill>
                  <a:srgbClr val="474847"/>
                </a:solidFill>
                <a:latin typeface="Arial"/>
              </a:rPr>
              <a:t>Prague</a:t>
            </a:r>
            <a:endParaRPr/>
          </a:p>
        </p:txBody>
      </p:sp>
      <p:sp>
        <p:nvSpPr>
          <p:cNvPr id="212" name="CustomShape 9"/>
          <p:cNvSpPr/>
          <p:nvPr/>
        </p:nvSpPr>
        <p:spPr>
          <a:xfrm>
            <a:off x="4143240" y="4408560"/>
            <a:ext cx="1999800" cy="642600"/>
          </a:xfrm>
          <a:prstGeom prst="rightArrow">
            <a:avLst>
              <a:gd name="adj1" fmla="val 50000"/>
              <a:gd name="adj2" fmla="val 50000"/>
            </a:avLst>
          </a:prstGeom>
          <a:solidFill>
            <a:srgbClr val="4F81BD"/>
          </a:solidFill>
          <a:ln w="25560">
            <a:solidFill>
              <a:srgbClr val="3A5F8B"/>
            </a:solidFill>
            <a:round/>
          </a:ln>
        </p:spPr>
      </p:sp>
      <p:sp>
        <p:nvSpPr>
          <p:cNvPr id="213" name="CustomShape 10"/>
          <p:cNvSpPr/>
          <p:nvPr/>
        </p:nvSpPr>
        <p:spPr>
          <a:xfrm>
            <a:off x="4143240" y="4499280"/>
            <a:ext cx="1356840" cy="456120"/>
          </a:xfrm>
          <a:prstGeom prst="rect">
            <a:avLst/>
          </a:prstGeom>
          <a:noFill/>
          <a:ln>
            <a:noFill/>
          </a:ln>
        </p:spPr>
        <p:txBody>
          <a:bodyPr lIns="90000" tIns="45000" rIns="90000" bIns="45000"/>
          <a:lstStyle/>
          <a:p>
            <a:pPr algn="ctr">
              <a:lnSpc>
                <a:spcPct val="100000"/>
              </a:lnSpc>
            </a:pPr>
            <a:r>
              <a:rPr lang="cs-CZ" sz="2400" b="1">
                <a:solidFill>
                  <a:srgbClr val="474847"/>
                </a:solidFill>
                <a:latin typeface="Arial"/>
              </a:rPr>
              <a:t>Brno</a:t>
            </a:r>
            <a:endParaRPr/>
          </a:p>
        </p:txBody>
      </p:sp>
      <p:sp>
        <p:nvSpPr>
          <p:cNvPr id="214" name="CustomShape 11"/>
          <p:cNvSpPr/>
          <p:nvPr/>
        </p:nvSpPr>
        <p:spPr>
          <a:xfrm>
            <a:off x="642960" y="3750480"/>
            <a:ext cx="1999800" cy="642600"/>
          </a:xfrm>
          <a:prstGeom prst="rightArrow">
            <a:avLst>
              <a:gd name="adj1" fmla="val 50000"/>
              <a:gd name="adj2" fmla="val 50000"/>
            </a:avLst>
          </a:prstGeom>
          <a:solidFill>
            <a:srgbClr val="4F81BD"/>
          </a:solidFill>
          <a:ln w="25560">
            <a:solidFill>
              <a:srgbClr val="3A5F8B"/>
            </a:solidFill>
            <a:round/>
          </a:ln>
        </p:spPr>
      </p:sp>
      <p:sp>
        <p:nvSpPr>
          <p:cNvPr id="215" name="CustomShape 12"/>
          <p:cNvSpPr/>
          <p:nvPr/>
        </p:nvSpPr>
        <p:spPr>
          <a:xfrm>
            <a:off x="857160" y="3821760"/>
            <a:ext cx="1356840" cy="1187640"/>
          </a:xfrm>
          <a:prstGeom prst="rect">
            <a:avLst/>
          </a:prstGeom>
          <a:noFill/>
          <a:ln>
            <a:noFill/>
          </a:ln>
        </p:spPr>
        <p:txBody>
          <a:bodyPr lIns="90000" tIns="45000" rIns="90000" bIns="45000"/>
          <a:lstStyle/>
          <a:p>
            <a:pPr algn="ctr">
              <a:lnSpc>
                <a:spcPct val="100000"/>
              </a:lnSpc>
            </a:pPr>
            <a:r>
              <a:rPr lang="cs-CZ" sz="2400" b="1">
                <a:solidFill>
                  <a:srgbClr val="474847"/>
                </a:solidFill>
                <a:latin typeface="Arial"/>
              </a:rPr>
              <a:t>Plzeň (Pilsen)</a:t>
            </a:r>
            <a:endParaRPr/>
          </a:p>
          <a:p>
            <a:pPr algn="ctr">
              <a:lnSpc>
                <a:spcPct val="100000"/>
              </a:lnSpc>
            </a:pPr>
            <a:endParaRPr/>
          </a:p>
        </p:txBody>
      </p:sp>
      <p:sp>
        <p:nvSpPr>
          <p:cNvPr id="216" name="CustomShape 13"/>
          <p:cNvSpPr/>
          <p:nvPr/>
        </p:nvSpPr>
        <p:spPr>
          <a:xfrm>
            <a:off x="1191960" y="4965480"/>
            <a:ext cx="1999800" cy="642600"/>
          </a:xfrm>
          <a:prstGeom prst="rightArrow">
            <a:avLst>
              <a:gd name="adj1" fmla="val 50000"/>
              <a:gd name="adj2" fmla="val 50000"/>
            </a:avLst>
          </a:prstGeom>
          <a:solidFill>
            <a:srgbClr val="4F81BD"/>
          </a:solidFill>
          <a:ln w="25560">
            <a:solidFill>
              <a:srgbClr val="3A5F8B"/>
            </a:solidFill>
            <a:round/>
          </a:ln>
        </p:spPr>
      </p:sp>
      <p:sp>
        <p:nvSpPr>
          <p:cNvPr id="217" name="CustomShape 14"/>
          <p:cNvSpPr/>
          <p:nvPr/>
        </p:nvSpPr>
        <p:spPr>
          <a:xfrm>
            <a:off x="1156680" y="5051520"/>
            <a:ext cx="2168280" cy="821880"/>
          </a:xfrm>
          <a:prstGeom prst="rect">
            <a:avLst/>
          </a:prstGeom>
          <a:noFill/>
          <a:ln>
            <a:noFill/>
          </a:ln>
        </p:spPr>
        <p:txBody>
          <a:bodyPr lIns="90000" tIns="45000" rIns="90000" bIns="45000"/>
          <a:lstStyle/>
          <a:p>
            <a:pPr algn="ctr">
              <a:lnSpc>
                <a:spcPct val="100000"/>
              </a:lnSpc>
            </a:pPr>
            <a:r>
              <a:rPr lang="cs-CZ" sz="2400" b="1">
                <a:solidFill>
                  <a:srgbClr val="474847"/>
                </a:solidFill>
                <a:latin typeface="Arial"/>
              </a:rPr>
              <a:t>Český Krumlov</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Prague</a:t>
            </a:r>
            <a:endParaRPr/>
          </a:p>
        </p:txBody>
      </p:sp>
      <p:pic>
        <p:nvPicPr>
          <p:cNvPr id="219" name="Picture 4"/>
          <p:cNvPicPr/>
          <p:nvPr/>
        </p:nvPicPr>
        <p:blipFill>
          <a:blip r:embed="rId2"/>
          <a:stretch>
            <a:fillRect/>
          </a:stretch>
        </p:blipFill>
        <p:spPr>
          <a:xfrm>
            <a:off x="6095520" y="2088720"/>
            <a:ext cx="2498760" cy="1666440"/>
          </a:xfrm>
          <a:prstGeom prst="rect">
            <a:avLst/>
          </a:prstGeom>
          <a:ln>
            <a:noFill/>
          </a:ln>
        </p:spPr>
      </p:pic>
      <p:pic>
        <p:nvPicPr>
          <p:cNvPr id="220" name="Picture 6"/>
          <p:cNvPicPr/>
          <p:nvPr/>
        </p:nvPicPr>
        <p:blipFill>
          <a:blip r:embed="rId3"/>
          <a:stretch>
            <a:fillRect/>
          </a:stretch>
        </p:blipFill>
        <p:spPr>
          <a:xfrm>
            <a:off x="549360" y="4226760"/>
            <a:ext cx="4653000" cy="1781280"/>
          </a:xfrm>
          <a:prstGeom prst="rect">
            <a:avLst/>
          </a:prstGeom>
          <a:ln>
            <a:noFill/>
          </a:ln>
        </p:spPr>
      </p:pic>
      <p:pic>
        <p:nvPicPr>
          <p:cNvPr id="221" name="Picture 8"/>
          <p:cNvPicPr/>
          <p:nvPr/>
        </p:nvPicPr>
        <p:blipFill>
          <a:blip r:embed="rId4"/>
          <a:stretch>
            <a:fillRect/>
          </a:stretch>
        </p:blipFill>
        <p:spPr>
          <a:xfrm>
            <a:off x="549360" y="2088720"/>
            <a:ext cx="2475000" cy="1666440"/>
          </a:xfrm>
          <a:prstGeom prst="rect">
            <a:avLst/>
          </a:prstGeom>
          <a:ln>
            <a:noFill/>
          </a:ln>
        </p:spPr>
      </p:pic>
      <p:pic>
        <p:nvPicPr>
          <p:cNvPr id="222" name="Picture 10"/>
          <p:cNvPicPr/>
          <p:nvPr/>
        </p:nvPicPr>
        <p:blipFill>
          <a:blip r:embed="rId5"/>
          <a:stretch>
            <a:fillRect/>
          </a:stretch>
        </p:blipFill>
        <p:spPr>
          <a:xfrm>
            <a:off x="3468240" y="2088720"/>
            <a:ext cx="2222640" cy="1671480"/>
          </a:xfrm>
          <a:prstGeom prst="rect">
            <a:avLst/>
          </a:prstGeom>
          <a:ln>
            <a:noFill/>
          </a:ln>
        </p:spPr>
      </p:pic>
      <p:pic>
        <p:nvPicPr>
          <p:cNvPr id="223" name="Picture 12"/>
          <p:cNvPicPr/>
          <p:nvPr/>
        </p:nvPicPr>
        <p:blipFill>
          <a:blip r:embed="rId6"/>
          <a:stretch>
            <a:fillRect/>
          </a:stretch>
        </p:blipFill>
        <p:spPr>
          <a:xfrm>
            <a:off x="5907600" y="4226760"/>
            <a:ext cx="2686680" cy="17812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additive="repl">
                                        <p:cTn id="7" dur="1000"/>
                                        <p:tgtEl>
                                          <p:spTgt spid="221"/>
                                        </p:tgtEl>
                                      </p:cBhvr>
                                    </p:animEffect>
                                    <p:anim calcmode="lin" valueType="num">
                                      <p:cBhvr additive="repl">
                                        <p:cTn id="8" dur="1000" fill="hold"/>
                                        <p:tgtEl>
                                          <p:spTgt spid="221"/>
                                        </p:tgtEl>
                                        <p:attrNameLst>
                                          <p:attrName>ppt_x</p:attrName>
                                        </p:attrNameLst>
                                      </p:cBhvr>
                                      <p:tavLst>
                                        <p:tav tm="0">
                                          <p:val>
                                            <p:strVal val="#ppt_x"/>
                                          </p:val>
                                        </p:tav>
                                        <p:tav tm="100000">
                                          <p:val>
                                            <p:strVal val="#ppt_x"/>
                                          </p:val>
                                        </p:tav>
                                      </p:tavLst>
                                    </p:anim>
                                    <p:anim calcmode="lin" valueType="num">
                                      <p:cBhvr additive="repl">
                                        <p:cTn id="9" dur="1000" fill="hold"/>
                                        <p:tgtEl>
                                          <p:spTgt spid="22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fill="hold" nodeType="after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in" filter="fade">
                                      <p:cBhvr additive="repl">
                                        <p:cTn id="13" dur="1000"/>
                                        <p:tgtEl>
                                          <p:spTgt spid="222"/>
                                        </p:tgtEl>
                                      </p:cBhvr>
                                    </p:animEffect>
                                    <p:anim calcmode="lin" valueType="num">
                                      <p:cBhvr additive="repl">
                                        <p:cTn id="14" dur="1000" fill="hold"/>
                                        <p:tgtEl>
                                          <p:spTgt spid="222"/>
                                        </p:tgtEl>
                                        <p:attrNameLst>
                                          <p:attrName>ppt_x</p:attrName>
                                        </p:attrNameLst>
                                      </p:cBhvr>
                                      <p:tavLst>
                                        <p:tav tm="0">
                                          <p:val>
                                            <p:strVal val="#ppt_x"/>
                                          </p:val>
                                        </p:tav>
                                        <p:tav tm="100000">
                                          <p:val>
                                            <p:strVal val="#ppt_x"/>
                                          </p:val>
                                        </p:tav>
                                      </p:tavLst>
                                    </p:anim>
                                    <p:anim calcmode="lin" valueType="num">
                                      <p:cBhvr additive="repl">
                                        <p:cTn id="15" dur="1000" fill="hold"/>
                                        <p:tgtEl>
                                          <p:spTgt spid="2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fill="hold" nodeType="afterEffect">
                                  <p:stCondLst>
                                    <p:cond delay="0"/>
                                  </p:stCondLst>
                                  <p:childTnLst>
                                    <p:set>
                                      <p:cBhvr>
                                        <p:cTn id="18" dur="1" fill="hold">
                                          <p:stCondLst>
                                            <p:cond delay="0"/>
                                          </p:stCondLst>
                                        </p:cTn>
                                        <p:tgtEl>
                                          <p:spTgt spid="219"/>
                                        </p:tgtEl>
                                        <p:attrNameLst>
                                          <p:attrName>style.visibility</p:attrName>
                                        </p:attrNameLst>
                                      </p:cBhvr>
                                      <p:to>
                                        <p:strVal val="visible"/>
                                      </p:to>
                                    </p:set>
                                    <p:animEffect transition="in" filter="fade">
                                      <p:cBhvr additive="repl">
                                        <p:cTn id="19" dur="1000"/>
                                        <p:tgtEl>
                                          <p:spTgt spid="219"/>
                                        </p:tgtEl>
                                      </p:cBhvr>
                                    </p:animEffect>
                                    <p:anim calcmode="lin" valueType="num">
                                      <p:cBhvr additive="repl">
                                        <p:cTn id="20" dur="1000" fill="hold"/>
                                        <p:tgtEl>
                                          <p:spTgt spid="219"/>
                                        </p:tgtEl>
                                        <p:attrNameLst>
                                          <p:attrName>ppt_x</p:attrName>
                                        </p:attrNameLst>
                                      </p:cBhvr>
                                      <p:tavLst>
                                        <p:tav tm="0">
                                          <p:val>
                                            <p:strVal val="#ppt_x"/>
                                          </p:val>
                                        </p:tav>
                                        <p:tav tm="100000">
                                          <p:val>
                                            <p:strVal val="#ppt_x"/>
                                          </p:val>
                                        </p:tav>
                                      </p:tavLst>
                                    </p:anim>
                                    <p:anim calcmode="lin" valueType="num">
                                      <p:cBhvr additive="repl">
                                        <p:cTn id="21" dur="1000" fill="hold"/>
                                        <p:tgtEl>
                                          <p:spTgt spid="21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fill="hold" nodeType="afterEffect">
                                  <p:stCondLst>
                                    <p:cond delay="0"/>
                                  </p:stCondLst>
                                  <p:childTnLst>
                                    <p:set>
                                      <p:cBhvr>
                                        <p:cTn id="24" dur="1" fill="hold">
                                          <p:stCondLst>
                                            <p:cond delay="0"/>
                                          </p:stCondLst>
                                        </p:cTn>
                                        <p:tgtEl>
                                          <p:spTgt spid="220"/>
                                        </p:tgtEl>
                                        <p:attrNameLst>
                                          <p:attrName>style.visibility</p:attrName>
                                        </p:attrNameLst>
                                      </p:cBhvr>
                                      <p:to>
                                        <p:strVal val="visible"/>
                                      </p:to>
                                    </p:set>
                                    <p:animEffect transition="in" filter="fade">
                                      <p:cBhvr additive="repl">
                                        <p:cTn id="25" dur="1000"/>
                                        <p:tgtEl>
                                          <p:spTgt spid="220"/>
                                        </p:tgtEl>
                                      </p:cBhvr>
                                    </p:animEffect>
                                    <p:anim calcmode="lin" valueType="num">
                                      <p:cBhvr additive="repl">
                                        <p:cTn id="26" dur="1000" fill="hold"/>
                                        <p:tgtEl>
                                          <p:spTgt spid="220"/>
                                        </p:tgtEl>
                                        <p:attrNameLst>
                                          <p:attrName>ppt_x</p:attrName>
                                        </p:attrNameLst>
                                      </p:cBhvr>
                                      <p:tavLst>
                                        <p:tav tm="0">
                                          <p:val>
                                            <p:strVal val="#ppt_x"/>
                                          </p:val>
                                        </p:tav>
                                        <p:tav tm="100000">
                                          <p:val>
                                            <p:strVal val="#ppt_x"/>
                                          </p:val>
                                        </p:tav>
                                      </p:tavLst>
                                    </p:anim>
                                    <p:anim calcmode="lin" valueType="num">
                                      <p:cBhvr additive="repl">
                                        <p:cTn id="27" dur="1000" fill="hold"/>
                                        <p:tgtEl>
                                          <p:spTgt spid="22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fill="hold" nodeType="afterEffect">
                                  <p:stCondLst>
                                    <p:cond delay="0"/>
                                  </p:stCondLst>
                                  <p:childTnLst>
                                    <p:set>
                                      <p:cBhvr>
                                        <p:cTn id="30" dur="1" fill="hold">
                                          <p:stCondLst>
                                            <p:cond delay="0"/>
                                          </p:stCondLst>
                                        </p:cTn>
                                        <p:tgtEl>
                                          <p:spTgt spid="223"/>
                                        </p:tgtEl>
                                        <p:attrNameLst>
                                          <p:attrName>style.visibility</p:attrName>
                                        </p:attrNameLst>
                                      </p:cBhvr>
                                      <p:to>
                                        <p:strVal val="visible"/>
                                      </p:to>
                                    </p:set>
                                    <p:animEffect transition="in" filter="fade">
                                      <p:cBhvr additive="repl">
                                        <p:cTn id="31" dur="1000"/>
                                        <p:tgtEl>
                                          <p:spTgt spid="223"/>
                                        </p:tgtEl>
                                      </p:cBhvr>
                                    </p:animEffect>
                                    <p:anim calcmode="lin" valueType="num">
                                      <p:cBhvr additive="repl">
                                        <p:cTn id="32" dur="1000" fill="hold"/>
                                        <p:tgtEl>
                                          <p:spTgt spid="223"/>
                                        </p:tgtEl>
                                        <p:attrNameLst>
                                          <p:attrName>ppt_x</p:attrName>
                                        </p:attrNameLst>
                                      </p:cBhvr>
                                      <p:tavLst>
                                        <p:tav tm="0">
                                          <p:val>
                                            <p:strVal val="#ppt_x"/>
                                          </p:val>
                                        </p:tav>
                                        <p:tav tm="100000">
                                          <p:val>
                                            <p:strVal val="#ppt_x"/>
                                          </p:val>
                                        </p:tav>
                                      </p:tavLst>
                                    </p:anim>
                                    <p:anim calcmode="lin" valueType="num">
                                      <p:cBhvr additive="repl">
                                        <p:cTn id="33"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Prague</a:t>
            </a:r>
            <a:endParaRPr/>
          </a:p>
        </p:txBody>
      </p:sp>
      <p:sp>
        <p:nvSpPr>
          <p:cNvPr id="225" name="TextShape 2"/>
          <p:cNvSpPr txBox="1"/>
          <p:nvPr/>
        </p:nvSpPr>
        <p:spPr>
          <a:xfrm>
            <a:off x="549360" y="1341360"/>
            <a:ext cx="4096781" cy="4800240"/>
          </a:xfrm>
          <a:prstGeom prst="rect">
            <a:avLst/>
          </a:prstGeom>
        </p:spPr>
        <p:txBody>
          <a:bodyPr/>
          <a:lstStyle/>
          <a:p>
            <a:pPr>
              <a:lnSpc>
                <a:spcPct val="100000"/>
              </a:lnSpc>
            </a:pPr>
            <a:endParaRPr dirty="0"/>
          </a:p>
          <a:p>
            <a:pPr>
              <a:lnSpc>
                <a:spcPct val="100000"/>
              </a:lnSpc>
              <a:buFont typeface="Wingdings" charset="2"/>
              <a:buChar char=""/>
            </a:pPr>
            <a:r>
              <a:rPr lang="en-US" sz="2000" dirty="0">
                <a:solidFill>
                  <a:srgbClr val="474847"/>
                </a:solidFill>
                <a:latin typeface="Open Sans"/>
                <a:ea typeface="Open Sans"/>
              </a:rPr>
              <a:t>Capital of the Czech Republic</a:t>
            </a:r>
            <a:endParaRPr dirty="0"/>
          </a:p>
          <a:p>
            <a:pPr>
              <a:lnSpc>
                <a:spcPct val="100000"/>
              </a:lnSpc>
              <a:buFont typeface="Wingdings" charset="2"/>
              <a:buChar char=""/>
            </a:pPr>
            <a:r>
              <a:rPr lang="en-US" sz="2000" dirty="0">
                <a:solidFill>
                  <a:srgbClr val="474847"/>
                </a:solidFill>
                <a:latin typeface="Open Sans"/>
                <a:ea typeface="Open Sans"/>
              </a:rPr>
              <a:t>Largest city of CZ</a:t>
            </a:r>
            <a:endParaRPr dirty="0"/>
          </a:p>
          <a:p>
            <a:pPr>
              <a:lnSpc>
                <a:spcPct val="100000"/>
              </a:lnSpc>
              <a:buFont typeface="Wingdings" charset="2"/>
              <a:buChar char=""/>
            </a:pPr>
            <a:r>
              <a:rPr lang="en-US" sz="2000" dirty="0">
                <a:solidFill>
                  <a:srgbClr val="474847"/>
                </a:solidFill>
                <a:latin typeface="Open Sans"/>
                <a:ea typeface="Open Sans"/>
              </a:rPr>
              <a:t>14th largest city of EU</a:t>
            </a:r>
            <a:endParaRPr dirty="0"/>
          </a:p>
          <a:p>
            <a:pPr>
              <a:lnSpc>
                <a:spcPct val="100000"/>
              </a:lnSpc>
              <a:buFont typeface="Wingdings" charset="2"/>
              <a:buChar char=""/>
            </a:pPr>
            <a:r>
              <a:rPr lang="en-US" sz="2000" dirty="0">
                <a:solidFill>
                  <a:srgbClr val="474847"/>
                </a:solidFill>
                <a:latin typeface="Open Sans"/>
                <a:ea typeface="Open Sans"/>
              </a:rPr>
              <a:t>1,4 million </a:t>
            </a:r>
            <a:r>
              <a:rPr lang="en-US" sz="2000" dirty="0" err="1">
                <a:solidFill>
                  <a:srgbClr val="474847"/>
                </a:solidFill>
                <a:latin typeface="Open Sans"/>
                <a:ea typeface="Open Sans"/>
              </a:rPr>
              <a:t>inhabitans</a:t>
            </a:r>
            <a:endParaRPr dirty="0"/>
          </a:p>
          <a:p>
            <a:pPr>
              <a:lnSpc>
                <a:spcPct val="100000"/>
              </a:lnSpc>
              <a:buFont typeface="Wingdings" charset="2"/>
              <a:buChar char=""/>
            </a:pPr>
            <a:r>
              <a:rPr lang="en-US" sz="2000" dirty="0">
                <a:solidFill>
                  <a:srgbClr val="474847"/>
                </a:solidFill>
                <a:latin typeface="Open Sans"/>
                <a:ea typeface="Open Sans"/>
              </a:rPr>
              <a:t>4 millions tourists every year</a:t>
            </a:r>
            <a:endParaRPr dirty="0"/>
          </a:p>
          <a:p>
            <a:pPr>
              <a:lnSpc>
                <a:spcPct val="100000"/>
              </a:lnSpc>
              <a:buFont typeface="Wingdings" charset="2"/>
              <a:buChar char=""/>
            </a:pPr>
            <a:r>
              <a:rPr lang="en-US" sz="2000" dirty="0">
                <a:solidFill>
                  <a:srgbClr val="474847"/>
                </a:solidFill>
                <a:latin typeface="Open Sans"/>
                <a:ea typeface="Open Sans"/>
              </a:rPr>
              <a:t>Prague is the fifth most visited European city after London, Paris, Istanbul </a:t>
            </a:r>
            <a:r>
              <a:rPr lang="en-US" sz="2000" dirty="0" smtClean="0">
                <a:solidFill>
                  <a:srgbClr val="474847"/>
                </a:solidFill>
                <a:latin typeface="Open Sans"/>
                <a:ea typeface="Open Sans"/>
              </a:rPr>
              <a:t>and</a:t>
            </a:r>
            <a:r>
              <a:rPr lang="cs-CZ" sz="2000" dirty="0">
                <a:solidFill>
                  <a:srgbClr val="474847"/>
                </a:solidFill>
                <a:latin typeface="Open Sans"/>
                <a:ea typeface="Open Sans"/>
              </a:rPr>
              <a:t> </a:t>
            </a:r>
            <a:r>
              <a:rPr lang="cs-CZ" sz="2000" dirty="0" smtClean="0">
                <a:solidFill>
                  <a:srgbClr val="474847"/>
                </a:solidFill>
                <a:latin typeface="Open Sans"/>
                <a:ea typeface="Open Sans"/>
              </a:rPr>
              <a:t>Rome</a:t>
            </a:r>
            <a:endParaRPr dirty="0"/>
          </a:p>
          <a:p>
            <a:pPr>
              <a:lnSpc>
                <a:spcPct val="100000"/>
              </a:lnSpc>
              <a:buFont typeface="Wingdings" charset="2"/>
              <a:buChar char=""/>
            </a:pPr>
            <a:r>
              <a:rPr lang="en-US" sz="2000" dirty="0">
                <a:solidFill>
                  <a:srgbClr val="474847"/>
                </a:solidFill>
                <a:latin typeface="Open Sans"/>
                <a:ea typeface="Open Sans"/>
              </a:rPr>
              <a:t>Settled in 9</a:t>
            </a:r>
            <a:r>
              <a:rPr lang="en-US" sz="2000" baseline="30000" dirty="0">
                <a:solidFill>
                  <a:srgbClr val="474847"/>
                </a:solidFill>
                <a:latin typeface="Open Sans"/>
                <a:ea typeface="Open Sans"/>
              </a:rPr>
              <a:t>th </a:t>
            </a:r>
            <a:r>
              <a:rPr lang="en-US" sz="2000" dirty="0">
                <a:solidFill>
                  <a:srgbClr val="474847"/>
                </a:solidFill>
                <a:latin typeface="Open Sans"/>
                <a:ea typeface="Open Sans"/>
              </a:rPr>
              <a:t>century</a:t>
            </a:r>
            <a:endParaRPr sz="2000" dirty="0">
              <a:solidFill>
                <a:srgbClr val="474847"/>
              </a:solidFill>
              <a:latin typeface="Open Sans"/>
              <a:ea typeface="Open Sans"/>
            </a:endParaRPr>
          </a:p>
          <a:p>
            <a:pPr>
              <a:lnSpc>
                <a:spcPct val="100000"/>
              </a:lnSpc>
              <a:buFont typeface="Wingdings" charset="2"/>
              <a:buChar char=""/>
            </a:pPr>
            <a:r>
              <a:rPr lang="en-US" sz="2000" dirty="0">
                <a:solidFill>
                  <a:srgbClr val="474847"/>
                </a:solidFill>
                <a:latin typeface="Open Sans"/>
                <a:ea typeface="Open Sans"/>
              </a:rPr>
              <a:t>All architectural styles</a:t>
            </a:r>
            <a:endParaRPr sz="2000" dirty="0">
              <a:solidFill>
                <a:srgbClr val="474847"/>
              </a:solidFill>
              <a:latin typeface="Open Sans"/>
              <a:ea typeface="Open Sans"/>
            </a:endParaRPr>
          </a:p>
          <a:p>
            <a:pPr>
              <a:lnSpc>
                <a:spcPct val="100000"/>
              </a:lnSpc>
              <a:buFont typeface="Wingdings" charset="2"/>
              <a:buChar char=""/>
            </a:pPr>
            <a:r>
              <a:rPr lang="en-US" sz="2000" dirty="0">
                <a:solidFill>
                  <a:srgbClr val="474847"/>
                </a:solidFill>
                <a:latin typeface="Open Sans"/>
                <a:ea typeface="Open Sans"/>
              </a:rPr>
              <a:t>Called „hundred-spired“ Prague – 100 towers</a:t>
            </a:r>
            <a:endParaRPr sz="2000" dirty="0">
              <a:solidFill>
                <a:srgbClr val="474847"/>
              </a:solidFill>
              <a:latin typeface="Open Sans"/>
              <a:ea typeface="Open Sans"/>
            </a:endParaRPr>
          </a:p>
          <a:p>
            <a:pPr>
              <a:lnSpc>
                <a:spcPct val="100000"/>
              </a:lnSpc>
            </a:pPr>
            <a:endParaRPr dirty="0"/>
          </a:p>
          <a:p>
            <a:pPr>
              <a:lnSpc>
                <a:spcPct val="100000"/>
              </a:lnSpc>
            </a:pPr>
            <a:endParaRPr dirty="0"/>
          </a:p>
        </p:txBody>
      </p:sp>
      <p:pic>
        <p:nvPicPr>
          <p:cNvPr id="226" name="Picture 2"/>
          <p:cNvPicPr/>
          <p:nvPr/>
        </p:nvPicPr>
        <p:blipFill>
          <a:blip r:embed="rId2"/>
          <a:stretch>
            <a:fillRect/>
          </a:stretch>
        </p:blipFill>
        <p:spPr>
          <a:xfrm>
            <a:off x="4719838" y="1854000"/>
            <a:ext cx="3811802" cy="2666574"/>
          </a:xfrm>
          <a:prstGeom prst="rect">
            <a:avLst/>
          </a:prstGeom>
          <a:ln>
            <a:solidFill>
              <a:srgbClr val="BFBFBF"/>
            </a:solidFill>
          </a:ln>
        </p:spPr>
      </p:pic>
      <p:pic>
        <p:nvPicPr>
          <p:cNvPr id="227" name="Picture 2"/>
          <p:cNvPicPr/>
          <p:nvPr/>
        </p:nvPicPr>
        <p:blipFill>
          <a:blip r:embed="rId3"/>
          <a:stretch>
            <a:fillRect/>
          </a:stretch>
        </p:blipFill>
        <p:spPr>
          <a:xfrm>
            <a:off x="7668360" y="548640"/>
            <a:ext cx="863280" cy="863280"/>
          </a:xfrm>
          <a:prstGeom prst="rect">
            <a:avLst/>
          </a:prstGeom>
          <a:ln>
            <a:noFill/>
          </a:ln>
        </p:spPr>
      </p:pic>
      <p:sp>
        <p:nvSpPr>
          <p:cNvPr id="228" name="TextShape 3"/>
          <p:cNvSpPr txBox="1"/>
          <p:nvPr/>
        </p:nvSpPr>
        <p:spPr>
          <a:xfrm>
            <a:off x="8613720" y="6305400"/>
            <a:ext cx="456840" cy="475920"/>
          </a:xfrm>
          <a:prstGeom prst="rect">
            <a:avLst/>
          </a:prstGeom>
        </p:spPr>
        <p:txBody>
          <a:bodyPr lIns="90000" tIns="45000" rIns="90000" bIns="45000"/>
          <a:lstStyle/>
          <a:p>
            <a:pPr>
              <a:lnSpc>
                <a:spcPct val="100000"/>
              </a:lnSpc>
            </a:pPr>
            <a:fld id="{6D4E7C7D-D6CF-4638-8EC9-816B4D037BE6}" type="slidenum">
              <a:rPr lang="cs-CZ" sz="1400">
                <a:solidFill>
                  <a:srgbClr val="474847"/>
                </a:solidFill>
                <a:latin typeface="Arial"/>
              </a:rPr>
              <a:t>8</a:t>
            </a:fld>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549360" y="990720"/>
            <a:ext cx="8044920" cy="891720"/>
          </a:xfrm>
          <a:prstGeom prst="rect">
            <a:avLst/>
          </a:prstGeom>
        </p:spPr>
        <p:txBody>
          <a:bodyPr anchor="ctr"/>
          <a:lstStyle/>
          <a:p>
            <a:pPr>
              <a:lnSpc>
                <a:spcPct val="100000"/>
              </a:lnSpc>
            </a:pPr>
            <a:r>
              <a:rPr lang="en-US" sz="3500">
                <a:solidFill>
                  <a:srgbClr val="E00838"/>
                </a:solidFill>
                <a:latin typeface="Open Sans"/>
                <a:ea typeface="Open Sans"/>
              </a:rPr>
              <a:t>Prague - geography</a:t>
            </a:r>
            <a:endParaRPr/>
          </a:p>
        </p:txBody>
      </p:sp>
      <p:sp>
        <p:nvSpPr>
          <p:cNvPr id="230" name="TextShape 2"/>
          <p:cNvSpPr txBox="1"/>
          <p:nvPr/>
        </p:nvSpPr>
        <p:spPr>
          <a:xfrm>
            <a:off x="547200" y="1882800"/>
            <a:ext cx="6830640" cy="2233440"/>
          </a:xfrm>
          <a:prstGeom prst="rect">
            <a:avLst/>
          </a:prstGeom>
        </p:spPr>
        <p:txBody>
          <a:bodyPr/>
          <a:lstStyle/>
          <a:p>
            <a:pPr>
              <a:lnSpc>
                <a:spcPct val="100000"/>
              </a:lnSpc>
              <a:buFont typeface="Wingdings" charset="2"/>
              <a:buChar char=""/>
            </a:pPr>
            <a:r>
              <a:rPr lang="en-US" sz="2800">
                <a:solidFill>
                  <a:srgbClr val="474847"/>
                </a:solidFill>
                <a:latin typeface="Open Sans"/>
                <a:ea typeface="Open Sans"/>
              </a:rPr>
              <a:t>On the Vltava river</a:t>
            </a:r>
            <a:endParaRPr/>
          </a:p>
          <a:p>
            <a:pPr>
              <a:lnSpc>
                <a:spcPct val="100000"/>
              </a:lnSpc>
              <a:buFont typeface="Wingdings" charset="2"/>
              <a:buChar char=""/>
            </a:pPr>
            <a:r>
              <a:rPr lang="en-US" sz="2800">
                <a:solidFill>
                  <a:srgbClr val="474847"/>
                </a:solidFill>
                <a:latin typeface="Open Sans"/>
                <a:ea typeface="Open Sans"/>
              </a:rPr>
              <a:t>Situated in the north-west of the country</a:t>
            </a:r>
            <a:endParaRPr/>
          </a:p>
          <a:p>
            <a:pPr>
              <a:lnSpc>
                <a:spcPct val="100000"/>
              </a:lnSpc>
            </a:pPr>
            <a:endParaRPr/>
          </a:p>
        </p:txBody>
      </p:sp>
      <p:pic>
        <p:nvPicPr>
          <p:cNvPr id="231" name="Picture 2"/>
          <p:cNvPicPr/>
          <p:nvPr/>
        </p:nvPicPr>
        <p:blipFill>
          <a:blip r:embed="rId2"/>
          <a:stretch>
            <a:fillRect/>
          </a:stretch>
        </p:blipFill>
        <p:spPr>
          <a:xfrm>
            <a:off x="3077280" y="2880000"/>
            <a:ext cx="4986720" cy="33228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Words>
  <Application>Microsoft Office PowerPoint</Application>
  <PresentationFormat>Předvádění na obrazovce (4:3)</PresentationFormat>
  <Paragraphs>102</Paragraphs>
  <Slides>29</Slides>
  <Notes>0</Notes>
  <HiddenSlides>0</HiddenSlides>
  <MMClips>0</MMClips>
  <ScaleCrop>false</ScaleCrop>
  <HeadingPairs>
    <vt:vector size="6" baseType="variant">
      <vt:variant>
        <vt:lpstr>Použitá písma</vt:lpstr>
      </vt:variant>
      <vt:variant>
        <vt:i4>6</vt:i4>
      </vt:variant>
      <vt:variant>
        <vt:lpstr>Motiv</vt:lpstr>
      </vt:variant>
      <vt:variant>
        <vt:i4>5</vt:i4>
      </vt:variant>
      <vt:variant>
        <vt:lpstr>Nadpisy snímků</vt:lpstr>
      </vt:variant>
      <vt:variant>
        <vt:i4>29</vt:i4>
      </vt:variant>
    </vt:vector>
  </HeadingPairs>
  <TitlesOfParts>
    <vt:vector size="40" baseType="lpstr">
      <vt:lpstr>Arial</vt:lpstr>
      <vt:lpstr>DejaVu Sans</vt:lpstr>
      <vt:lpstr>Georgia</vt:lpstr>
      <vt:lpstr>Open Sans</vt:lpstr>
      <vt:lpstr>StarSymbol</vt:lpstr>
      <vt:lpstr>Wingdings</vt:lpstr>
      <vt:lpstr>Office Theme</vt:lpstr>
      <vt:lpstr>Office Theme</vt:lpstr>
      <vt:lpstr>Office Theme</vt:lpstr>
      <vt:lpstr>Office Theme</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OEM</dc:creator>
  <cp:lastModifiedBy>Kateřina Grecová</cp:lastModifiedBy>
  <cp:revision>1</cp:revision>
  <dcterms:modified xsi:type="dcterms:W3CDTF">2017-12-18T12:24:29Z</dcterms:modified>
</cp:coreProperties>
</file>